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4" r:id="rId4"/>
    <p:sldId id="258" r:id="rId5"/>
    <p:sldId id="259" r:id="rId6"/>
    <p:sldId id="260" r:id="rId7"/>
    <p:sldId id="261" r:id="rId8"/>
    <p:sldId id="262" r:id="rId9"/>
    <p:sldId id="273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595" y="-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106.png"/><Relationship Id="rId3" Type="http://schemas.openxmlformats.org/officeDocument/2006/relationships/image" Target="../media/image24.png"/><Relationship Id="rId7" Type="http://schemas.openxmlformats.org/officeDocument/2006/relationships/image" Target="../media/image58.png"/><Relationship Id="rId12" Type="http://schemas.openxmlformats.org/officeDocument/2006/relationships/image" Target="../media/image10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104.png"/><Relationship Id="rId5" Type="http://schemas.openxmlformats.org/officeDocument/2006/relationships/image" Target="../media/image26.png"/><Relationship Id="rId10" Type="http://schemas.openxmlformats.org/officeDocument/2006/relationships/image" Target="../media/image103.png"/><Relationship Id="rId4" Type="http://schemas.openxmlformats.org/officeDocument/2006/relationships/image" Target="../media/image25.png"/><Relationship Id="rId9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108.png"/><Relationship Id="rId3" Type="http://schemas.openxmlformats.org/officeDocument/2006/relationships/image" Target="../media/image24.png"/><Relationship Id="rId7" Type="http://schemas.openxmlformats.org/officeDocument/2006/relationships/image" Target="../media/image58.png"/><Relationship Id="rId12" Type="http://schemas.openxmlformats.org/officeDocument/2006/relationships/image" Target="../media/image10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104.png"/><Relationship Id="rId5" Type="http://schemas.openxmlformats.org/officeDocument/2006/relationships/image" Target="../media/image26.png"/><Relationship Id="rId10" Type="http://schemas.openxmlformats.org/officeDocument/2006/relationships/image" Target="../media/image103.png"/><Relationship Id="rId4" Type="http://schemas.openxmlformats.org/officeDocument/2006/relationships/image" Target="../media/image25.png"/><Relationship Id="rId9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110.png"/><Relationship Id="rId3" Type="http://schemas.openxmlformats.org/officeDocument/2006/relationships/image" Target="../media/image24.png"/><Relationship Id="rId7" Type="http://schemas.openxmlformats.org/officeDocument/2006/relationships/image" Target="../media/image58.png"/><Relationship Id="rId12" Type="http://schemas.openxmlformats.org/officeDocument/2006/relationships/image" Target="../media/image10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104.png"/><Relationship Id="rId5" Type="http://schemas.openxmlformats.org/officeDocument/2006/relationships/image" Target="../media/image26.png"/><Relationship Id="rId10" Type="http://schemas.openxmlformats.org/officeDocument/2006/relationships/image" Target="../media/image103.png"/><Relationship Id="rId4" Type="http://schemas.openxmlformats.org/officeDocument/2006/relationships/image" Target="../media/image25.png"/><Relationship Id="rId9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115.png"/><Relationship Id="rId18" Type="http://schemas.openxmlformats.org/officeDocument/2006/relationships/image" Target="../media/image120.png"/><Relationship Id="rId3" Type="http://schemas.openxmlformats.org/officeDocument/2006/relationships/image" Target="../media/image24.png"/><Relationship Id="rId7" Type="http://schemas.openxmlformats.org/officeDocument/2006/relationships/image" Target="../media/image58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" Type="http://schemas.openxmlformats.org/officeDocument/2006/relationships/image" Target="../media/image23.png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113.png"/><Relationship Id="rId5" Type="http://schemas.openxmlformats.org/officeDocument/2006/relationships/image" Target="../media/image26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4" Type="http://schemas.openxmlformats.org/officeDocument/2006/relationships/image" Target="../media/image25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26" Type="http://schemas.openxmlformats.org/officeDocument/2006/relationships/image" Target="../media/image140.png"/><Relationship Id="rId39" Type="http://schemas.openxmlformats.org/officeDocument/2006/relationships/image" Target="../media/image152.png"/><Relationship Id="rId21" Type="http://schemas.openxmlformats.org/officeDocument/2006/relationships/image" Target="../media/image135.png"/><Relationship Id="rId34" Type="http://schemas.openxmlformats.org/officeDocument/2006/relationships/image" Target="../media/image148.png"/><Relationship Id="rId7" Type="http://schemas.openxmlformats.org/officeDocument/2006/relationships/image" Target="../media/image89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9.png"/><Relationship Id="rId33" Type="http://schemas.openxmlformats.org/officeDocument/2006/relationships/image" Target="../media/image147.png"/><Relationship Id="rId38" Type="http://schemas.openxmlformats.org/officeDocument/2006/relationships/image" Target="../media/image151.png"/><Relationship Id="rId2" Type="http://schemas.openxmlformats.org/officeDocument/2006/relationships/image" Target="../media/image121.png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29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11" Type="http://schemas.openxmlformats.org/officeDocument/2006/relationships/image" Target="../media/image125.png"/><Relationship Id="rId24" Type="http://schemas.openxmlformats.org/officeDocument/2006/relationships/image" Target="../media/image138.png"/><Relationship Id="rId32" Type="http://schemas.openxmlformats.org/officeDocument/2006/relationships/image" Target="../media/image146.png"/><Relationship Id="rId37" Type="http://schemas.openxmlformats.org/officeDocument/2006/relationships/image" Target="../media/image54.png"/><Relationship Id="rId40" Type="http://schemas.openxmlformats.org/officeDocument/2006/relationships/image" Target="../media/image153.png"/><Relationship Id="rId5" Type="http://schemas.openxmlformats.org/officeDocument/2006/relationships/image" Target="../media/image25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28" Type="http://schemas.openxmlformats.org/officeDocument/2006/relationships/image" Target="../media/image142.png"/><Relationship Id="rId36" Type="http://schemas.openxmlformats.org/officeDocument/2006/relationships/image" Target="../media/image150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31" Type="http://schemas.openxmlformats.org/officeDocument/2006/relationships/image" Target="../media/image145.png"/><Relationship Id="rId4" Type="http://schemas.openxmlformats.org/officeDocument/2006/relationships/image" Target="../media/image24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Relationship Id="rId27" Type="http://schemas.openxmlformats.org/officeDocument/2006/relationships/image" Target="../media/image141.png"/><Relationship Id="rId30" Type="http://schemas.openxmlformats.org/officeDocument/2006/relationships/image" Target="../media/image144.png"/><Relationship Id="rId35" Type="http://schemas.openxmlformats.org/officeDocument/2006/relationships/image" Target="../media/image149.png"/><Relationship Id="rId8" Type="http://schemas.openxmlformats.org/officeDocument/2006/relationships/image" Target="../media/image26.png"/><Relationship Id="rId3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9.png"/><Relationship Id="rId18" Type="http://schemas.openxmlformats.org/officeDocument/2006/relationships/image" Target="../media/image164.png"/><Relationship Id="rId26" Type="http://schemas.openxmlformats.org/officeDocument/2006/relationships/image" Target="../media/image172.png"/><Relationship Id="rId39" Type="http://schemas.openxmlformats.org/officeDocument/2006/relationships/image" Target="../media/image185.png"/><Relationship Id="rId21" Type="http://schemas.openxmlformats.org/officeDocument/2006/relationships/image" Target="../media/image167.png"/><Relationship Id="rId34" Type="http://schemas.openxmlformats.org/officeDocument/2006/relationships/image" Target="../media/image180.png"/><Relationship Id="rId7" Type="http://schemas.openxmlformats.org/officeDocument/2006/relationships/image" Target="../media/image26.png"/><Relationship Id="rId12" Type="http://schemas.openxmlformats.org/officeDocument/2006/relationships/image" Target="../media/image158.png"/><Relationship Id="rId17" Type="http://schemas.openxmlformats.org/officeDocument/2006/relationships/image" Target="../media/image163.png"/><Relationship Id="rId25" Type="http://schemas.openxmlformats.org/officeDocument/2006/relationships/image" Target="../media/image171.png"/><Relationship Id="rId33" Type="http://schemas.openxmlformats.org/officeDocument/2006/relationships/image" Target="../media/image179.png"/><Relationship Id="rId38" Type="http://schemas.openxmlformats.org/officeDocument/2006/relationships/image" Target="../media/image184.png"/><Relationship Id="rId2" Type="http://schemas.openxmlformats.org/officeDocument/2006/relationships/image" Target="../media/image23.png"/><Relationship Id="rId16" Type="http://schemas.openxmlformats.org/officeDocument/2006/relationships/image" Target="../media/image162.png"/><Relationship Id="rId20" Type="http://schemas.openxmlformats.org/officeDocument/2006/relationships/image" Target="../media/image166.png"/><Relationship Id="rId29" Type="http://schemas.openxmlformats.org/officeDocument/2006/relationships/image" Target="../media/image1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11" Type="http://schemas.openxmlformats.org/officeDocument/2006/relationships/image" Target="../media/image157.png"/><Relationship Id="rId24" Type="http://schemas.openxmlformats.org/officeDocument/2006/relationships/image" Target="../media/image170.png"/><Relationship Id="rId32" Type="http://schemas.openxmlformats.org/officeDocument/2006/relationships/image" Target="../media/image178.png"/><Relationship Id="rId37" Type="http://schemas.openxmlformats.org/officeDocument/2006/relationships/image" Target="../media/image183.png"/><Relationship Id="rId40" Type="http://schemas.openxmlformats.org/officeDocument/2006/relationships/image" Target="../media/image186.png"/><Relationship Id="rId5" Type="http://schemas.openxmlformats.org/officeDocument/2006/relationships/image" Target="../media/image154.png"/><Relationship Id="rId15" Type="http://schemas.openxmlformats.org/officeDocument/2006/relationships/image" Target="../media/image161.png"/><Relationship Id="rId23" Type="http://schemas.openxmlformats.org/officeDocument/2006/relationships/image" Target="../media/image169.png"/><Relationship Id="rId28" Type="http://schemas.openxmlformats.org/officeDocument/2006/relationships/image" Target="../media/image174.png"/><Relationship Id="rId36" Type="http://schemas.openxmlformats.org/officeDocument/2006/relationships/image" Target="../media/image182.png"/><Relationship Id="rId10" Type="http://schemas.openxmlformats.org/officeDocument/2006/relationships/image" Target="../media/image119.png"/><Relationship Id="rId19" Type="http://schemas.openxmlformats.org/officeDocument/2006/relationships/image" Target="../media/image165.png"/><Relationship Id="rId31" Type="http://schemas.openxmlformats.org/officeDocument/2006/relationships/image" Target="../media/image177.png"/><Relationship Id="rId4" Type="http://schemas.openxmlformats.org/officeDocument/2006/relationships/image" Target="../media/image25.png"/><Relationship Id="rId9" Type="http://schemas.openxmlformats.org/officeDocument/2006/relationships/image" Target="../media/image54.png"/><Relationship Id="rId14" Type="http://schemas.openxmlformats.org/officeDocument/2006/relationships/image" Target="../media/image160.png"/><Relationship Id="rId22" Type="http://schemas.openxmlformats.org/officeDocument/2006/relationships/image" Target="../media/image168.png"/><Relationship Id="rId27" Type="http://schemas.openxmlformats.org/officeDocument/2006/relationships/image" Target="../media/image173.png"/><Relationship Id="rId30" Type="http://schemas.openxmlformats.org/officeDocument/2006/relationships/image" Target="../media/image176.png"/><Relationship Id="rId35" Type="http://schemas.openxmlformats.org/officeDocument/2006/relationships/image" Target="../media/image181.png"/><Relationship Id="rId8" Type="http://schemas.openxmlformats.org/officeDocument/2006/relationships/image" Target="../media/image156.png"/><Relationship Id="rId3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90.png"/><Relationship Id="rId18" Type="http://schemas.openxmlformats.org/officeDocument/2006/relationships/image" Target="../media/image194.png"/><Relationship Id="rId3" Type="http://schemas.openxmlformats.org/officeDocument/2006/relationships/image" Target="../media/image24.png"/><Relationship Id="rId21" Type="http://schemas.openxmlformats.org/officeDocument/2006/relationships/image" Target="../media/image197.png"/><Relationship Id="rId7" Type="http://schemas.openxmlformats.org/officeDocument/2006/relationships/image" Target="../media/image26.png"/><Relationship Id="rId12" Type="http://schemas.openxmlformats.org/officeDocument/2006/relationships/image" Target="../media/image119.png"/><Relationship Id="rId17" Type="http://schemas.openxmlformats.org/officeDocument/2006/relationships/image" Target="../media/image193.png"/><Relationship Id="rId2" Type="http://schemas.openxmlformats.org/officeDocument/2006/relationships/image" Target="../media/image23.png"/><Relationship Id="rId16" Type="http://schemas.openxmlformats.org/officeDocument/2006/relationships/image" Target="../media/image192.png"/><Relationship Id="rId20" Type="http://schemas.openxmlformats.org/officeDocument/2006/relationships/image" Target="../media/image1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11" Type="http://schemas.openxmlformats.org/officeDocument/2006/relationships/image" Target="../media/image54.png"/><Relationship Id="rId5" Type="http://schemas.openxmlformats.org/officeDocument/2006/relationships/image" Target="../media/image154.png"/><Relationship Id="rId15" Type="http://schemas.openxmlformats.org/officeDocument/2006/relationships/image" Target="../media/image191.png"/><Relationship Id="rId23" Type="http://schemas.openxmlformats.org/officeDocument/2006/relationships/image" Target="../media/image199.png"/><Relationship Id="rId10" Type="http://schemas.openxmlformats.org/officeDocument/2006/relationships/image" Target="../media/image189.png"/><Relationship Id="rId19" Type="http://schemas.openxmlformats.org/officeDocument/2006/relationships/image" Target="../media/image195.png"/><Relationship Id="rId4" Type="http://schemas.openxmlformats.org/officeDocument/2006/relationships/image" Target="../media/image25.png"/><Relationship Id="rId9" Type="http://schemas.openxmlformats.org/officeDocument/2006/relationships/image" Target="../media/image188.png"/><Relationship Id="rId14" Type="http://schemas.openxmlformats.org/officeDocument/2006/relationships/image" Target="../media/image158.png"/><Relationship Id="rId22" Type="http://schemas.openxmlformats.org/officeDocument/2006/relationships/image" Target="../media/image19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13" Type="http://schemas.openxmlformats.org/officeDocument/2006/relationships/image" Target="../media/image211.png"/><Relationship Id="rId18" Type="http://schemas.openxmlformats.org/officeDocument/2006/relationships/image" Target="../media/image216.png"/><Relationship Id="rId26" Type="http://schemas.openxmlformats.org/officeDocument/2006/relationships/image" Target="../media/image224.png"/><Relationship Id="rId3" Type="http://schemas.openxmlformats.org/officeDocument/2006/relationships/image" Target="../media/image201.png"/><Relationship Id="rId21" Type="http://schemas.openxmlformats.org/officeDocument/2006/relationships/image" Target="../media/image219.png"/><Relationship Id="rId7" Type="http://schemas.openxmlformats.org/officeDocument/2006/relationships/image" Target="../media/image205.png"/><Relationship Id="rId12" Type="http://schemas.openxmlformats.org/officeDocument/2006/relationships/image" Target="../media/image210.png"/><Relationship Id="rId17" Type="http://schemas.openxmlformats.org/officeDocument/2006/relationships/image" Target="../media/image215.png"/><Relationship Id="rId25" Type="http://schemas.openxmlformats.org/officeDocument/2006/relationships/image" Target="../media/image223.png"/><Relationship Id="rId2" Type="http://schemas.openxmlformats.org/officeDocument/2006/relationships/image" Target="../media/image200.png"/><Relationship Id="rId16" Type="http://schemas.openxmlformats.org/officeDocument/2006/relationships/image" Target="../media/image214.png"/><Relationship Id="rId20" Type="http://schemas.openxmlformats.org/officeDocument/2006/relationships/image" Target="../media/image2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.png"/><Relationship Id="rId11" Type="http://schemas.openxmlformats.org/officeDocument/2006/relationships/image" Target="../media/image209.png"/><Relationship Id="rId24" Type="http://schemas.openxmlformats.org/officeDocument/2006/relationships/image" Target="../media/image222.png"/><Relationship Id="rId5" Type="http://schemas.openxmlformats.org/officeDocument/2006/relationships/image" Target="../media/image203.png"/><Relationship Id="rId15" Type="http://schemas.openxmlformats.org/officeDocument/2006/relationships/image" Target="../media/image213.png"/><Relationship Id="rId23" Type="http://schemas.openxmlformats.org/officeDocument/2006/relationships/image" Target="../media/image221.png"/><Relationship Id="rId10" Type="http://schemas.openxmlformats.org/officeDocument/2006/relationships/image" Target="../media/image208.png"/><Relationship Id="rId19" Type="http://schemas.openxmlformats.org/officeDocument/2006/relationships/image" Target="../media/image217.png"/><Relationship Id="rId4" Type="http://schemas.openxmlformats.org/officeDocument/2006/relationships/image" Target="../media/image202.png"/><Relationship Id="rId9" Type="http://schemas.openxmlformats.org/officeDocument/2006/relationships/image" Target="../media/image207.png"/><Relationship Id="rId14" Type="http://schemas.openxmlformats.org/officeDocument/2006/relationships/image" Target="../media/image212.png"/><Relationship Id="rId22" Type="http://schemas.openxmlformats.org/officeDocument/2006/relationships/image" Target="../media/image2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231.png"/><Relationship Id="rId18" Type="http://schemas.openxmlformats.org/officeDocument/2006/relationships/image" Target="../media/image236.png"/><Relationship Id="rId26" Type="http://schemas.openxmlformats.org/officeDocument/2006/relationships/image" Target="../media/image158.png"/><Relationship Id="rId3" Type="http://schemas.openxmlformats.org/officeDocument/2006/relationships/image" Target="../media/image24.png"/><Relationship Id="rId21" Type="http://schemas.openxmlformats.org/officeDocument/2006/relationships/image" Target="../media/image239.png"/><Relationship Id="rId7" Type="http://schemas.openxmlformats.org/officeDocument/2006/relationships/image" Target="../media/image227.png"/><Relationship Id="rId12" Type="http://schemas.openxmlformats.org/officeDocument/2006/relationships/image" Target="../media/image230.png"/><Relationship Id="rId17" Type="http://schemas.openxmlformats.org/officeDocument/2006/relationships/image" Target="../media/image235.png"/><Relationship Id="rId25" Type="http://schemas.openxmlformats.org/officeDocument/2006/relationships/image" Target="../media/image241.png"/><Relationship Id="rId2" Type="http://schemas.openxmlformats.org/officeDocument/2006/relationships/image" Target="../media/image23.png"/><Relationship Id="rId16" Type="http://schemas.openxmlformats.org/officeDocument/2006/relationships/image" Target="../media/image234.png"/><Relationship Id="rId20" Type="http://schemas.openxmlformats.org/officeDocument/2006/relationships/image" Target="../media/image2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6.png"/><Relationship Id="rId11" Type="http://schemas.openxmlformats.org/officeDocument/2006/relationships/image" Target="../media/image229.png"/><Relationship Id="rId24" Type="http://schemas.openxmlformats.org/officeDocument/2006/relationships/image" Target="../media/image55.png"/><Relationship Id="rId5" Type="http://schemas.openxmlformats.org/officeDocument/2006/relationships/image" Target="../media/image225.png"/><Relationship Id="rId15" Type="http://schemas.openxmlformats.org/officeDocument/2006/relationships/image" Target="../media/image233.png"/><Relationship Id="rId23" Type="http://schemas.openxmlformats.org/officeDocument/2006/relationships/image" Target="../media/image240.png"/><Relationship Id="rId10" Type="http://schemas.openxmlformats.org/officeDocument/2006/relationships/image" Target="../media/image228.png"/><Relationship Id="rId19" Type="http://schemas.openxmlformats.org/officeDocument/2006/relationships/image" Target="../media/image237.png"/><Relationship Id="rId4" Type="http://schemas.openxmlformats.org/officeDocument/2006/relationships/image" Target="../media/image25.png"/><Relationship Id="rId9" Type="http://schemas.openxmlformats.org/officeDocument/2006/relationships/image" Target="../media/image26.png"/><Relationship Id="rId14" Type="http://schemas.openxmlformats.org/officeDocument/2006/relationships/image" Target="../media/image232.png"/><Relationship Id="rId22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image" Target="../media/image24.png"/><Relationship Id="rId21" Type="http://schemas.openxmlformats.org/officeDocument/2006/relationships/image" Target="../media/image42.png"/><Relationship Id="rId34" Type="http://schemas.openxmlformats.org/officeDocument/2006/relationships/image" Target="../media/image55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33" Type="http://schemas.openxmlformats.org/officeDocument/2006/relationships/image" Target="../media/image54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31" Type="http://schemas.openxmlformats.org/officeDocument/2006/relationships/image" Target="../media/image52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56.png"/><Relationship Id="rId8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4.png"/><Relationship Id="rId7" Type="http://schemas.openxmlformats.org/officeDocument/2006/relationships/image" Target="../media/image5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1.png"/><Relationship Id="rId5" Type="http://schemas.openxmlformats.org/officeDocument/2006/relationships/image" Target="../media/image26.png"/><Relationship Id="rId10" Type="http://schemas.openxmlformats.org/officeDocument/2006/relationships/image" Target="../media/image60.png"/><Relationship Id="rId4" Type="http://schemas.openxmlformats.org/officeDocument/2006/relationships/image" Target="../media/image25.png"/><Relationship Id="rId9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4.png"/><Relationship Id="rId7" Type="http://schemas.openxmlformats.org/officeDocument/2006/relationships/image" Target="../media/image5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26.png"/><Relationship Id="rId10" Type="http://schemas.openxmlformats.org/officeDocument/2006/relationships/image" Target="../media/image63.png"/><Relationship Id="rId4" Type="http://schemas.openxmlformats.org/officeDocument/2006/relationships/image" Target="../media/image25.png"/><Relationship Id="rId9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68.png"/><Relationship Id="rId3" Type="http://schemas.openxmlformats.org/officeDocument/2006/relationships/image" Target="../media/image24.png"/><Relationship Id="rId7" Type="http://schemas.openxmlformats.org/officeDocument/2006/relationships/image" Target="../media/image58.png"/><Relationship Id="rId12" Type="http://schemas.openxmlformats.org/officeDocument/2006/relationships/image" Target="../media/image6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6.png"/><Relationship Id="rId5" Type="http://schemas.openxmlformats.org/officeDocument/2006/relationships/image" Target="../media/image26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25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24.png"/><Relationship Id="rId21" Type="http://schemas.openxmlformats.org/officeDocument/2006/relationships/image" Target="../media/image83.png"/><Relationship Id="rId7" Type="http://schemas.openxmlformats.org/officeDocument/2006/relationships/image" Target="../media/image58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image" Target="../media/image23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73.png"/><Relationship Id="rId5" Type="http://schemas.openxmlformats.org/officeDocument/2006/relationships/image" Target="../media/image26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25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91.png"/><Relationship Id="rId18" Type="http://schemas.openxmlformats.org/officeDocument/2006/relationships/image" Target="../media/image54.png"/><Relationship Id="rId3" Type="http://schemas.openxmlformats.org/officeDocument/2006/relationships/image" Target="../media/image24.png"/><Relationship Id="rId7" Type="http://schemas.openxmlformats.org/officeDocument/2006/relationships/image" Target="../media/image86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image" Target="../media/image23.png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89.png"/><Relationship Id="rId5" Type="http://schemas.openxmlformats.org/officeDocument/2006/relationships/image" Target="../media/image84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4" Type="http://schemas.openxmlformats.org/officeDocument/2006/relationships/image" Target="../media/image25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8.png"/><Relationship Id="rId3" Type="http://schemas.openxmlformats.org/officeDocument/2006/relationships/image" Target="../media/image24.png"/><Relationship Id="rId7" Type="http://schemas.openxmlformats.org/officeDocument/2006/relationships/image" Target="../media/image89.png"/><Relationship Id="rId12" Type="http://schemas.openxmlformats.org/officeDocument/2006/relationships/image" Target="../media/image54.png"/><Relationship Id="rId17" Type="http://schemas.openxmlformats.org/officeDocument/2006/relationships/image" Target="../media/image102.gif"/><Relationship Id="rId2" Type="http://schemas.openxmlformats.org/officeDocument/2006/relationships/image" Target="../media/image23.png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7.png"/><Relationship Id="rId5" Type="http://schemas.openxmlformats.org/officeDocument/2006/relationships/image" Target="../media/image26.png"/><Relationship Id="rId15" Type="http://schemas.openxmlformats.org/officeDocument/2006/relationships/image" Target="../media/image100.png"/><Relationship Id="rId10" Type="http://schemas.openxmlformats.org/officeDocument/2006/relationships/image" Target="../media/image96.png"/><Relationship Id="rId4" Type="http://schemas.openxmlformats.org/officeDocument/2006/relationships/image" Target="../media/image25.png"/><Relationship Id="rId9" Type="http://schemas.openxmlformats.org/officeDocument/2006/relationships/image" Target="../media/image92.png"/><Relationship Id="rId14" Type="http://schemas.openxmlformats.org/officeDocument/2006/relationships/image" Target="../media/image9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8.png"/><Relationship Id="rId3" Type="http://schemas.openxmlformats.org/officeDocument/2006/relationships/image" Target="../media/image24.png"/><Relationship Id="rId7" Type="http://schemas.openxmlformats.org/officeDocument/2006/relationships/image" Target="../media/image89.png"/><Relationship Id="rId12" Type="http://schemas.openxmlformats.org/officeDocument/2006/relationships/image" Target="../media/image54.png"/><Relationship Id="rId2" Type="http://schemas.openxmlformats.org/officeDocument/2006/relationships/image" Target="../media/image23.png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7.png"/><Relationship Id="rId5" Type="http://schemas.openxmlformats.org/officeDocument/2006/relationships/image" Target="../media/image26.png"/><Relationship Id="rId15" Type="http://schemas.openxmlformats.org/officeDocument/2006/relationships/image" Target="../media/image100.png"/><Relationship Id="rId10" Type="http://schemas.openxmlformats.org/officeDocument/2006/relationships/image" Target="../media/image96.png"/><Relationship Id="rId4" Type="http://schemas.openxmlformats.org/officeDocument/2006/relationships/image" Target="../media/image25.png"/><Relationship Id="rId9" Type="http://schemas.openxmlformats.org/officeDocument/2006/relationships/image" Target="../media/image92.png"/><Relationship Id="rId14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8095" y="795425"/>
            <a:ext cx="4741171" cy="8992509"/>
            <a:chOff x="-438095" y="795425"/>
            <a:chExt cx="4741171" cy="89925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438095" y="1157017"/>
              <a:ext cx="2360429" cy="8147288"/>
              <a:chOff x="-438095" y="1157017"/>
              <a:chExt cx="2360429" cy="814728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438095" y="1157017"/>
                <a:ext cx="2360429" cy="814728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922334" y="1157017"/>
              <a:ext cx="2360429" cy="8147288"/>
              <a:chOff x="1922334" y="1157017"/>
              <a:chExt cx="2360429" cy="814728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922334" y="1157017"/>
                <a:ext cx="2360429" cy="814728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2114751" y="5106272"/>
              <a:ext cx="7986341" cy="87829"/>
              <a:chOff x="-2114751" y="5106272"/>
              <a:chExt cx="7986341" cy="8782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-2114751" y="5106272"/>
                <a:ext cx="7986341" cy="8782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438095" y="6480226"/>
              <a:ext cx="4659920" cy="3307707"/>
              <a:chOff x="-438095" y="6480226"/>
              <a:chExt cx="4659920" cy="330770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438095" y="6480226"/>
                <a:ext cx="4659920" cy="330770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-438095" y="6480226"/>
              <a:ext cx="4720858" cy="3307707"/>
              <a:chOff x="-438095" y="6480226"/>
              <a:chExt cx="4720858" cy="330770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438095" y="6480226"/>
                <a:ext cx="4720858" cy="330770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438095" y="795425"/>
              <a:ext cx="4741171" cy="3307707"/>
              <a:chOff x="-438095" y="795425"/>
              <a:chExt cx="4741171" cy="330770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438095" y="795425"/>
                <a:ext cx="4741171" cy="330770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-438095" y="795425"/>
              <a:ext cx="4741171" cy="3307707"/>
              <a:chOff x="-438095" y="795425"/>
              <a:chExt cx="4741171" cy="330770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438095" y="795425"/>
                <a:ext cx="4741171" cy="3307707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3842339" y="795425"/>
            <a:ext cx="4741171" cy="8992509"/>
            <a:chOff x="13842339" y="795425"/>
            <a:chExt cx="4741171" cy="899250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3842339" y="1157017"/>
              <a:ext cx="2360429" cy="8147288"/>
              <a:chOff x="13842339" y="1157017"/>
              <a:chExt cx="2360429" cy="8147288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42339" y="1157017"/>
                <a:ext cx="2360429" cy="814728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6202768" y="1157017"/>
              <a:ext cx="2360429" cy="8147288"/>
              <a:chOff x="16202768" y="1157017"/>
              <a:chExt cx="2360429" cy="814728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202768" y="1157017"/>
                <a:ext cx="2360429" cy="814728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2165683" y="5106272"/>
              <a:ext cx="7986341" cy="87829"/>
              <a:chOff x="12165683" y="5106272"/>
              <a:chExt cx="7986341" cy="8782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12165683" y="5106272"/>
                <a:ext cx="7986341" cy="8782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3842339" y="6480226"/>
              <a:ext cx="4659920" cy="3307707"/>
              <a:chOff x="13842339" y="6480226"/>
              <a:chExt cx="4659920" cy="330770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842339" y="6480226"/>
                <a:ext cx="4659920" cy="330770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3842339" y="6480226"/>
              <a:ext cx="4720858" cy="3307707"/>
              <a:chOff x="13842339" y="6480226"/>
              <a:chExt cx="4720858" cy="330770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42339" y="6480226"/>
                <a:ext cx="4720858" cy="3307707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42339" y="795425"/>
              <a:ext cx="4741171" cy="3307707"/>
              <a:chOff x="13842339" y="795425"/>
              <a:chExt cx="4741171" cy="330770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842339" y="795425"/>
                <a:ext cx="4741171" cy="3307707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3842339" y="795425"/>
              <a:ext cx="4741171" cy="3307707"/>
              <a:chOff x="13842339" y="795425"/>
              <a:chExt cx="4741171" cy="3307707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842339" y="795425"/>
                <a:ext cx="4741171" cy="3307707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-2914286" y="2914286"/>
            <a:ext cx="10266667" cy="4438095"/>
            <a:chOff x="-2914286" y="2914286"/>
            <a:chExt cx="10266667" cy="443809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-2914286" y="2914286"/>
              <a:ext cx="10266667" cy="443809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933333" y="2914286"/>
            <a:ext cx="10266667" cy="4438095"/>
            <a:chOff x="10933333" y="2914286"/>
            <a:chExt cx="10266667" cy="443809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0933333" y="2914286"/>
              <a:ext cx="10266667" cy="443809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3682965" y="1271433"/>
            <a:ext cx="10860346" cy="7732227"/>
            <a:chOff x="3682965" y="1271433"/>
            <a:chExt cx="10860346" cy="7732227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480000">
              <a:off x="-1957274" y="-2706374"/>
              <a:ext cx="21720691" cy="15464453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480000">
              <a:off x="3682965" y="1271433"/>
              <a:ext cx="10860346" cy="773222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3676190" y="1302979"/>
            <a:ext cx="10933333" cy="8159699"/>
            <a:chOff x="3676190" y="1302979"/>
            <a:chExt cx="10933333" cy="815969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2012156" y="-2894739"/>
              <a:ext cx="21866667" cy="16319398"/>
            </a:xfrm>
            <a:prstGeom prst="rect">
              <a:avLst/>
            </a:prstGeom>
          </p:spPr>
        </p:pic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76190" y="1302979"/>
              <a:ext cx="10933333" cy="815969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3984011" y="2485062"/>
            <a:ext cx="10393883" cy="2835189"/>
            <a:chOff x="3984011" y="2485062"/>
            <a:chExt cx="10393883" cy="283518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84011" y="2485062"/>
              <a:ext cx="10393883" cy="283518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3923697" y="5142857"/>
            <a:ext cx="10438320" cy="3166217"/>
            <a:chOff x="3923697" y="5142857"/>
            <a:chExt cx="10438320" cy="3166217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23697" y="5142857"/>
              <a:ext cx="10438320" cy="3166217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55804" y="8720079"/>
            <a:ext cx="6852219" cy="497383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216797" y="6601322"/>
            <a:ext cx="3913336" cy="644004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976925" y="4394686"/>
            <a:ext cx="10488909" cy="2018537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4303076" y="2485062"/>
            <a:ext cx="3123341" cy="1493524"/>
            <a:chOff x="4303076" y="2485062"/>
            <a:chExt cx="3123341" cy="1493524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4303076" y="2485062"/>
              <a:ext cx="3043358" cy="629029"/>
              <a:chOff x="4303076" y="2485062"/>
              <a:chExt cx="3043358" cy="629029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4246742" y="2536668"/>
                <a:ext cx="2819183" cy="665402"/>
              </a:xfrm>
              <a:prstGeom prst="rect">
                <a:avLst/>
              </a:prstGeom>
            </p:spPr>
          </p:pic>
          <p:grpSp>
            <p:nvGrpSpPr>
              <p:cNvPr id="1025" name="그룹 1025"/>
              <p:cNvGrpSpPr/>
              <p:nvPr/>
            </p:nvGrpSpPr>
            <p:grpSpPr>
              <a:xfrm>
                <a:off x="4543718" y="2485062"/>
                <a:ext cx="2562074" cy="35308"/>
                <a:chOff x="4543718" y="2485062"/>
                <a:chExt cx="2562074" cy="35308"/>
              </a:xfrm>
            </p:grpSpPr>
            <p:pic>
              <p:nvPicPr>
                <p:cNvPr id="75" name="Object 74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4543718" y="2485062"/>
                  <a:ext cx="2562074" cy="35308"/>
                </a:xfrm>
                <a:prstGeom prst="rect">
                  <a:avLst/>
                </a:prstGeom>
              </p:spPr>
            </p:pic>
          </p:grpSp>
          <p:grpSp>
            <p:nvGrpSpPr>
              <p:cNvPr id="1026" name="그룹 1026"/>
              <p:cNvGrpSpPr/>
              <p:nvPr/>
            </p:nvGrpSpPr>
            <p:grpSpPr>
              <a:xfrm>
                <a:off x="4543718" y="3064785"/>
                <a:ext cx="2562074" cy="35308"/>
                <a:chOff x="4543718" y="3064785"/>
                <a:chExt cx="2562074" cy="35308"/>
              </a:xfrm>
            </p:grpSpPr>
            <p:pic>
              <p:nvPicPr>
                <p:cNvPr id="78" name="Object 77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4543718" y="3064785"/>
                  <a:ext cx="2562074" cy="3530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7" name="그룹 1027"/>
            <p:cNvGrpSpPr/>
            <p:nvPr/>
          </p:nvGrpSpPr>
          <p:grpSpPr>
            <a:xfrm>
              <a:off x="4340155" y="2977227"/>
              <a:ext cx="3086262" cy="1001359"/>
              <a:chOff x="4340155" y="2977227"/>
              <a:chExt cx="3086262" cy="1001359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-480000">
                <a:off x="4302518" y="3216099"/>
                <a:ext cx="2813040" cy="570183"/>
              </a:xfrm>
              <a:prstGeom prst="rect">
                <a:avLst/>
              </a:prstGeom>
            </p:spPr>
          </p:pic>
          <p:grpSp>
            <p:nvGrpSpPr>
              <p:cNvPr id="1028" name="그룹 1028"/>
              <p:cNvGrpSpPr/>
              <p:nvPr/>
            </p:nvGrpSpPr>
            <p:grpSpPr>
              <a:xfrm>
                <a:off x="4562480" y="3155342"/>
                <a:ext cx="2562074" cy="35308"/>
                <a:chOff x="4562480" y="3155342"/>
                <a:chExt cx="2562074" cy="35308"/>
              </a:xfrm>
            </p:grpSpPr>
            <p:pic>
              <p:nvPicPr>
                <p:cNvPr id="84" name="Object 83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480000">
                  <a:off x="4562480" y="3155342"/>
                  <a:ext cx="2562074" cy="35308"/>
                </a:xfrm>
                <a:prstGeom prst="rect">
                  <a:avLst/>
                </a:prstGeom>
              </p:spPr>
            </p:pic>
          </p:grpSp>
          <p:grpSp>
            <p:nvGrpSpPr>
              <p:cNvPr id="1029" name="그룹 1029"/>
              <p:cNvGrpSpPr/>
              <p:nvPr/>
            </p:nvGrpSpPr>
            <p:grpSpPr>
              <a:xfrm>
                <a:off x="4643162" y="3729423"/>
                <a:ext cx="2562074" cy="35308"/>
                <a:chOff x="4643162" y="3729423"/>
                <a:chExt cx="2562074" cy="35308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480000">
                  <a:off x="4643162" y="3729423"/>
                  <a:ext cx="2562074" cy="35308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98505" y="-4031926"/>
            <a:ext cx="10300088" cy="18335193"/>
            <a:chOff x="3998505" y="-4031926"/>
            <a:chExt cx="10300088" cy="18335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123145" y="-13273492"/>
              <a:ext cx="20600175" cy="366703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998505" y="-403192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01536" y="3582489"/>
            <a:ext cx="10266667" cy="3101689"/>
            <a:chOff x="11601536" y="3582489"/>
            <a:chExt cx="10266667" cy="31016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601536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39843" y="4865072"/>
            <a:ext cx="7378176" cy="3408917"/>
            <a:chOff x="6939843" y="4865072"/>
            <a:chExt cx="7378176" cy="34089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39843" y="4865072"/>
              <a:ext cx="7378176" cy="34089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00248" y="446404"/>
            <a:ext cx="7651909" cy="2636325"/>
            <a:chOff x="9700248" y="446404"/>
            <a:chExt cx="7651909" cy="26363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00248" y="446404"/>
              <a:ext cx="7651909" cy="26363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32696" y="961444"/>
            <a:ext cx="7145048" cy="792820"/>
            <a:chOff x="932696" y="961444"/>
            <a:chExt cx="7145048" cy="79282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32696" y="961444"/>
              <a:ext cx="7145048" cy="756080"/>
              <a:chOff x="932696" y="961444"/>
              <a:chExt cx="7145048" cy="756080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32696" y="961444"/>
                <a:ext cx="7145048" cy="756080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3602" y="967602"/>
              <a:ext cx="1514155" cy="8539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604985" y="2272098"/>
            <a:ext cx="5809010" cy="3339969"/>
            <a:chOff x="5604985" y="2272098"/>
            <a:chExt cx="5809010" cy="333996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88898" y="728388"/>
              <a:ext cx="11618019" cy="6679939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04985" y="2272098"/>
              <a:ext cx="5809010" cy="333996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604985" y="6259686"/>
            <a:ext cx="5809010" cy="3339969"/>
            <a:chOff x="5604985" y="6259686"/>
            <a:chExt cx="5809010" cy="33399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88898" y="4715976"/>
              <a:ext cx="11618019" cy="667993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04985" y="6259686"/>
              <a:ext cx="5809010" cy="333996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98505" y="-4031926"/>
            <a:ext cx="10300088" cy="18335193"/>
            <a:chOff x="3998505" y="-4031926"/>
            <a:chExt cx="10300088" cy="18335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123145" y="-13273492"/>
              <a:ext cx="20600175" cy="366703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998505" y="-403192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01536" y="3582489"/>
            <a:ext cx="10266667" cy="3101689"/>
            <a:chOff x="11601536" y="3582489"/>
            <a:chExt cx="10266667" cy="31016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601536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39843" y="4865072"/>
            <a:ext cx="7378176" cy="3408917"/>
            <a:chOff x="6939843" y="4865072"/>
            <a:chExt cx="7378176" cy="34089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39843" y="4865072"/>
              <a:ext cx="7378176" cy="34089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00248" y="446404"/>
            <a:ext cx="7651909" cy="2636325"/>
            <a:chOff x="9700248" y="446404"/>
            <a:chExt cx="7651909" cy="26363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00248" y="446404"/>
              <a:ext cx="7651909" cy="26363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32696" y="961444"/>
            <a:ext cx="7145048" cy="792820"/>
            <a:chOff x="932696" y="961444"/>
            <a:chExt cx="7145048" cy="79282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32696" y="961444"/>
              <a:ext cx="7145048" cy="756080"/>
              <a:chOff x="932696" y="961444"/>
              <a:chExt cx="7145048" cy="756080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32696" y="961444"/>
                <a:ext cx="7145048" cy="756080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3602" y="967602"/>
              <a:ext cx="1514155" cy="8539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604985" y="2272098"/>
            <a:ext cx="5809010" cy="3339969"/>
            <a:chOff x="5604985" y="2272098"/>
            <a:chExt cx="5809010" cy="333996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88898" y="728388"/>
              <a:ext cx="11618019" cy="6679939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04985" y="2272098"/>
              <a:ext cx="5809010" cy="333996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604985" y="6259686"/>
            <a:ext cx="5809010" cy="3339969"/>
            <a:chOff x="5604985" y="6259686"/>
            <a:chExt cx="5809010" cy="33399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88898" y="4715976"/>
              <a:ext cx="11618019" cy="667993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04985" y="6259686"/>
              <a:ext cx="5809010" cy="333996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98505" y="-4031926"/>
            <a:ext cx="10300088" cy="18335193"/>
            <a:chOff x="3998505" y="-4031926"/>
            <a:chExt cx="10300088" cy="18335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123145" y="-13273492"/>
              <a:ext cx="20600175" cy="366703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998505" y="-403192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01536" y="3582489"/>
            <a:ext cx="10266667" cy="3101689"/>
            <a:chOff x="11601536" y="3582489"/>
            <a:chExt cx="10266667" cy="31016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601536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39843" y="4865072"/>
            <a:ext cx="7378176" cy="3408917"/>
            <a:chOff x="6939843" y="4865072"/>
            <a:chExt cx="7378176" cy="34089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39843" y="4865072"/>
              <a:ext cx="7378176" cy="34089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00248" y="446404"/>
            <a:ext cx="7651909" cy="2636325"/>
            <a:chOff x="9700248" y="446404"/>
            <a:chExt cx="7651909" cy="26363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00248" y="446404"/>
              <a:ext cx="7651909" cy="26363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32696" y="961444"/>
            <a:ext cx="7145048" cy="792820"/>
            <a:chOff x="932696" y="961444"/>
            <a:chExt cx="7145048" cy="79282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32696" y="961444"/>
              <a:ext cx="7145048" cy="756080"/>
              <a:chOff x="932696" y="961444"/>
              <a:chExt cx="7145048" cy="756080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32696" y="961444"/>
                <a:ext cx="7145048" cy="756080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3602" y="967602"/>
              <a:ext cx="1514155" cy="8539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604985" y="2272098"/>
            <a:ext cx="5809010" cy="3339969"/>
            <a:chOff x="5604985" y="2272098"/>
            <a:chExt cx="5809010" cy="333996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88898" y="728388"/>
              <a:ext cx="11618019" cy="6679939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04985" y="2272098"/>
              <a:ext cx="5809010" cy="333996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604985" y="6259686"/>
            <a:ext cx="5809010" cy="3339969"/>
            <a:chOff x="5604985" y="6259686"/>
            <a:chExt cx="5809010" cy="33399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88898" y="4715976"/>
              <a:ext cx="11618019" cy="667993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04985" y="6259686"/>
              <a:ext cx="5809010" cy="333996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98505" y="-4031926"/>
            <a:ext cx="10300088" cy="18335193"/>
            <a:chOff x="3998505" y="-4031926"/>
            <a:chExt cx="10300088" cy="18335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123145" y="-13273492"/>
              <a:ext cx="20600175" cy="366703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998505" y="-403192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01536" y="3582489"/>
            <a:ext cx="10266667" cy="3101689"/>
            <a:chOff x="11601536" y="3582489"/>
            <a:chExt cx="10266667" cy="31016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601536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39843" y="4865072"/>
            <a:ext cx="7378176" cy="3408917"/>
            <a:chOff x="6939843" y="4865072"/>
            <a:chExt cx="7378176" cy="34089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39843" y="4865072"/>
              <a:ext cx="7378176" cy="34089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00248" y="446404"/>
            <a:ext cx="7651909" cy="2636325"/>
            <a:chOff x="9700248" y="446404"/>
            <a:chExt cx="7651909" cy="26363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00248" y="446404"/>
              <a:ext cx="7651909" cy="26363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69692" y="977904"/>
            <a:ext cx="2563450" cy="78807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79365" y="2119717"/>
            <a:ext cx="6998379" cy="3339969"/>
            <a:chOff x="1079365" y="2119717"/>
            <a:chExt cx="6998379" cy="333996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331406" y="576007"/>
              <a:ext cx="13996758" cy="6679939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9365" y="2119717"/>
              <a:ext cx="6998379" cy="333996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783912" y="2119717"/>
            <a:ext cx="7190691" cy="3339969"/>
            <a:chOff x="8783912" y="2119717"/>
            <a:chExt cx="7190691" cy="333996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76985" y="576007"/>
              <a:ext cx="14381382" cy="6679939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83912" y="2119717"/>
              <a:ext cx="7190691" cy="333996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79365" y="5815242"/>
            <a:ext cx="6998379" cy="3339969"/>
            <a:chOff x="1079365" y="5815242"/>
            <a:chExt cx="6998379" cy="333996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331406" y="4271532"/>
              <a:ext cx="13996758" cy="6679939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79365" y="5815242"/>
              <a:ext cx="6998379" cy="333996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822008" y="5815242"/>
            <a:ext cx="7177992" cy="3339969"/>
            <a:chOff x="8822008" y="5815242"/>
            <a:chExt cx="7177992" cy="333996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21430" y="4271532"/>
              <a:ext cx="14355985" cy="6679939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22008" y="5815242"/>
              <a:ext cx="7177992" cy="333996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03175" y="844822"/>
            <a:ext cx="5961905" cy="772541"/>
            <a:chOff x="1103175" y="844822"/>
            <a:chExt cx="5961905" cy="772541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103175" y="844822"/>
              <a:ext cx="5961905" cy="756080"/>
              <a:chOff x="1103175" y="844822"/>
              <a:chExt cx="5961905" cy="75608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03175" y="844822"/>
                <a:ext cx="5961905" cy="756080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85069" y="821970"/>
              <a:ext cx="2926916" cy="85950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401573" y="9292716"/>
            <a:ext cx="6012695" cy="513749"/>
            <a:chOff x="13401573" y="9292716"/>
            <a:chExt cx="6012695" cy="513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980000">
              <a:off x="13401573" y="9292716"/>
              <a:ext cx="6012695" cy="513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54291" y="494300"/>
            <a:ext cx="6012695" cy="513749"/>
            <a:chOff x="-654291" y="494300"/>
            <a:chExt cx="6012695" cy="5137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920000">
              <a:off x="-654291" y="494300"/>
              <a:ext cx="6012695" cy="5137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44895" y="525039"/>
            <a:ext cx="6012695" cy="513749"/>
            <a:chOff x="14144895" y="525039"/>
            <a:chExt cx="6012695" cy="5137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560000">
              <a:off x="14144895" y="525039"/>
              <a:ext cx="6012695" cy="5137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998505" y="-4031926"/>
            <a:ext cx="10300088" cy="18335193"/>
            <a:chOff x="3998505" y="-4031926"/>
            <a:chExt cx="10300088" cy="183351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-1123145" y="-13273492"/>
              <a:ext cx="20600175" cy="3667038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998505" y="-403192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877771" y="4944498"/>
            <a:ext cx="14273472" cy="4787950"/>
            <a:chOff x="2877771" y="4944498"/>
            <a:chExt cx="14273472" cy="47879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77771" y="4944498"/>
              <a:ext cx="14273472" cy="47879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0236" y="457841"/>
            <a:ext cx="12070929" cy="4158818"/>
            <a:chOff x="650236" y="457841"/>
            <a:chExt cx="12070929" cy="41588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0236" y="457841"/>
              <a:ext cx="12070929" cy="415881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01536" y="3582489"/>
            <a:ext cx="10266667" cy="3101689"/>
            <a:chOff x="11601536" y="3582489"/>
            <a:chExt cx="10266667" cy="310168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1601536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974763" y="4425544"/>
            <a:ext cx="1651784" cy="122849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534914" y="4949352"/>
            <a:ext cx="2851772" cy="79594"/>
            <a:chOff x="4534914" y="4949352"/>
            <a:chExt cx="2851772" cy="7959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34914" y="4949352"/>
              <a:ext cx="2851772" cy="7959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889505" y="4949352"/>
            <a:ext cx="2851772" cy="79594"/>
            <a:chOff x="10889505" y="4949352"/>
            <a:chExt cx="2851772" cy="7959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89505" y="4949352"/>
              <a:ext cx="2851772" cy="7959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534914" y="2237063"/>
            <a:ext cx="832259" cy="5713438"/>
            <a:chOff x="4534914" y="2237063"/>
            <a:chExt cx="832259" cy="5713438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4534914" y="2237063"/>
              <a:ext cx="790760" cy="79594"/>
              <a:chOff x="4534914" y="2237063"/>
              <a:chExt cx="790760" cy="79594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534914" y="2237063"/>
                <a:ext cx="790760" cy="7959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4534914" y="7870906"/>
              <a:ext cx="790760" cy="79594"/>
              <a:chOff x="4534914" y="7870906"/>
              <a:chExt cx="790760" cy="79594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534914" y="7870906"/>
                <a:ext cx="790760" cy="7959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2494216" y="5057347"/>
              <a:ext cx="5666320" cy="79594"/>
              <a:chOff x="2494216" y="5057347"/>
              <a:chExt cx="5666320" cy="79594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6200000">
                <a:off x="2494216" y="5057347"/>
                <a:ext cx="5666320" cy="79594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7367638" y="3586029"/>
            <a:ext cx="832259" cy="2854729"/>
            <a:chOff x="7367638" y="3586029"/>
            <a:chExt cx="832259" cy="2854729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7409137" y="3586029"/>
              <a:ext cx="790760" cy="79594"/>
              <a:chOff x="7409137" y="3586029"/>
              <a:chExt cx="790760" cy="79594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409137" y="3586029"/>
                <a:ext cx="790760" cy="79594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7409137" y="6361164"/>
              <a:ext cx="790760" cy="79594"/>
              <a:chOff x="7409137" y="6361164"/>
              <a:chExt cx="790760" cy="79594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409137" y="6361164"/>
                <a:ext cx="790760" cy="79594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6001625" y="4979935"/>
              <a:ext cx="2811621" cy="79594"/>
              <a:chOff x="6001625" y="4979935"/>
              <a:chExt cx="2811621" cy="79594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6200000">
                <a:off x="6001625" y="4979935"/>
                <a:ext cx="2811621" cy="79594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12909018" y="2237063"/>
            <a:ext cx="832259" cy="5713438"/>
            <a:chOff x="12909018" y="2237063"/>
            <a:chExt cx="832259" cy="5713438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2950517" y="2237063"/>
              <a:ext cx="790760" cy="79594"/>
              <a:chOff x="12950517" y="2237063"/>
              <a:chExt cx="790760" cy="79594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950517" y="2237063"/>
                <a:ext cx="790760" cy="79594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2950517" y="7870906"/>
              <a:ext cx="790760" cy="79594"/>
              <a:chOff x="12950517" y="7870906"/>
              <a:chExt cx="790760" cy="79594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950517" y="7870906"/>
                <a:ext cx="790760" cy="79594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0115655" y="5057347"/>
              <a:ext cx="5666320" cy="79594"/>
              <a:chOff x="10115655" y="5057347"/>
              <a:chExt cx="5666320" cy="79594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16200000">
                <a:off x="10115655" y="5057347"/>
                <a:ext cx="5666320" cy="79594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10076293" y="3586029"/>
            <a:ext cx="832259" cy="2854729"/>
            <a:chOff x="10076293" y="3586029"/>
            <a:chExt cx="832259" cy="2854729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10076293" y="3586029"/>
              <a:ext cx="790760" cy="79594"/>
              <a:chOff x="10076293" y="3586029"/>
              <a:chExt cx="790760" cy="79594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076293" y="3586029"/>
                <a:ext cx="790760" cy="79594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0076293" y="6361164"/>
              <a:ext cx="790760" cy="79594"/>
              <a:chOff x="10076293" y="6361164"/>
              <a:chExt cx="790760" cy="79594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076293" y="6361164"/>
                <a:ext cx="790760" cy="79594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9462945" y="4979935"/>
              <a:ext cx="2811621" cy="79594"/>
              <a:chOff x="9462945" y="4979935"/>
              <a:chExt cx="2811621" cy="79594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16200000">
                <a:off x="9462945" y="4979935"/>
                <a:ext cx="2811621" cy="79594"/>
              </a:xfrm>
              <a:prstGeom prst="rect">
                <a:avLst/>
              </a:prstGeom>
            </p:spPr>
          </p:pic>
        </p:grpSp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914875" y="3190470"/>
            <a:ext cx="1239613" cy="669175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2553962" y="1157310"/>
            <a:ext cx="2085714" cy="2090301"/>
            <a:chOff x="2553962" y="1157310"/>
            <a:chExt cx="2085714" cy="2090301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66319" y="191014"/>
              <a:ext cx="4171429" cy="4180602"/>
            </a:xfrm>
            <a:prstGeom prst="rect">
              <a:avLst/>
            </a:prstGeom>
          </p:spPr>
        </p:pic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53962" y="1157310"/>
              <a:ext cx="2085714" cy="2090301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3455570" y="980105"/>
            <a:ext cx="251824" cy="501664"/>
            <a:chOff x="3455570" y="980105"/>
            <a:chExt cx="251824" cy="501664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55570" y="980105"/>
              <a:ext cx="251824" cy="501664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2603863" y="3845032"/>
            <a:ext cx="2085714" cy="2090301"/>
            <a:chOff x="2603863" y="3845032"/>
            <a:chExt cx="2085714" cy="2090301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16220" y="2878736"/>
              <a:ext cx="4171429" cy="4180602"/>
            </a:xfrm>
            <a:prstGeom prst="rect">
              <a:avLst/>
            </a:prstGeom>
          </p:spPr>
        </p:pic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603863" y="3845032"/>
              <a:ext cx="2085714" cy="2090301"/>
            </a:xfrm>
            <a:prstGeom prst="rect">
              <a:avLst/>
            </a:prstGeom>
          </p:spPr>
        </p:pic>
      </p:grpSp>
      <p:pic>
        <p:nvPicPr>
          <p:cNvPr id="93" name="Object 9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858497" y="5847335"/>
            <a:ext cx="1618946" cy="726680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4452128" y="2027003"/>
            <a:ext cx="251824" cy="501664"/>
            <a:chOff x="4452128" y="2027003"/>
            <a:chExt cx="251824" cy="501664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52128" y="2027003"/>
              <a:ext cx="251824" cy="501664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553962" y="6720994"/>
            <a:ext cx="2085714" cy="2090301"/>
            <a:chOff x="2553962" y="6720994"/>
            <a:chExt cx="2085714" cy="2090301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66319" y="5754698"/>
              <a:ext cx="4171429" cy="4180602"/>
            </a:xfrm>
            <a:prstGeom prst="rect">
              <a:avLst/>
            </a:prstGeom>
          </p:spPr>
        </p:pic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53962" y="6720994"/>
              <a:ext cx="2085714" cy="2090301"/>
            </a:xfrm>
            <a:prstGeom prst="rect">
              <a:avLst/>
            </a:prstGeom>
          </p:spPr>
        </p:pic>
      </p:grpSp>
      <p:pic>
        <p:nvPicPr>
          <p:cNvPr id="101" name="Object 10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820630" y="8782905"/>
            <a:ext cx="1506194" cy="669175"/>
          </a:xfrm>
          <a:prstGeom prst="rect">
            <a:avLst/>
          </a:prstGeom>
        </p:spPr>
      </p:pic>
      <p:grpSp>
        <p:nvGrpSpPr>
          <p:cNvPr id="1033" name="그룹 1033"/>
          <p:cNvGrpSpPr/>
          <p:nvPr/>
        </p:nvGrpSpPr>
        <p:grpSpPr>
          <a:xfrm>
            <a:off x="3470907" y="6551095"/>
            <a:ext cx="251824" cy="501664"/>
            <a:chOff x="3470907" y="6551095"/>
            <a:chExt cx="251824" cy="501664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70907" y="6551095"/>
              <a:ext cx="251824" cy="501664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8095135" y="2578508"/>
            <a:ext cx="2085714" cy="2822834"/>
            <a:chOff x="8095135" y="2578508"/>
            <a:chExt cx="2085714" cy="2822834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211590" y="4936152"/>
              <a:ext cx="1609897" cy="520277"/>
            </a:xfrm>
            <a:prstGeom prst="rect">
              <a:avLst/>
            </a:prstGeom>
          </p:spPr>
        </p:pic>
        <p:grpSp>
          <p:nvGrpSpPr>
            <p:cNvPr id="1035" name="그룹 1035"/>
            <p:cNvGrpSpPr/>
            <p:nvPr/>
          </p:nvGrpSpPr>
          <p:grpSpPr>
            <a:xfrm>
              <a:off x="8095135" y="2829340"/>
              <a:ext cx="2085714" cy="2090301"/>
              <a:chOff x="8095135" y="2829340"/>
              <a:chExt cx="2085714" cy="2090301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107493" y="1863044"/>
                <a:ext cx="4171429" cy="4180602"/>
              </a:xfrm>
              <a:prstGeom prst="rect">
                <a:avLst/>
              </a:prstGeom>
            </p:spPr>
          </p:pic>
          <p:pic>
            <p:nvPicPr>
              <p:cNvPr id="109" name="Object 10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8095135" y="2829340"/>
                <a:ext cx="2085714" cy="2090301"/>
              </a:xfrm>
              <a:prstGeom prst="rect">
                <a:avLst/>
              </a:prstGeom>
            </p:spPr>
          </p:pic>
        </p:grpSp>
        <p:grpSp>
          <p:nvGrpSpPr>
            <p:cNvPr id="1036" name="그룹 1036"/>
            <p:cNvGrpSpPr/>
            <p:nvPr/>
          </p:nvGrpSpPr>
          <p:grpSpPr>
            <a:xfrm>
              <a:off x="9016945" y="2578508"/>
              <a:ext cx="251824" cy="501664"/>
              <a:chOff x="9016945" y="2578508"/>
              <a:chExt cx="251824" cy="501664"/>
            </a:xfrm>
          </p:grpSpPr>
          <p:pic>
            <p:nvPicPr>
              <p:cNvPr id="112" name="Object 11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016945" y="2578508"/>
                <a:ext cx="251824" cy="501664"/>
              </a:xfrm>
              <a:prstGeom prst="rect">
                <a:avLst/>
              </a:prstGeom>
            </p:spPr>
          </p:pic>
        </p:grpSp>
      </p:grpSp>
      <p:grpSp>
        <p:nvGrpSpPr>
          <p:cNvPr id="1037" name="그룹 1037"/>
          <p:cNvGrpSpPr/>
          <p:nvPr/>
        </p:nvGrpSpPr>
        <p:grpSpPr>
          <a:xfrm>
            <a:off x="8095135" y="5556250"/>
            <a:ext cx="2085714" cy="2669909"/>
            <a:chOff x="8095135" y="5556250"/>
            <a:chExt cx="2085714" cy="2669909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8095135" y="5611182"/>
              <a:ext cx="2085714" cy="2090301"/>
              <a:chOff x="8095135" y="5611182"/>
              <a:chExt cx="2085714" cy="2090301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7107493" y="4644886"/>
                <a:ext cx="4171429" cy="4180602"/>
              </a:xfrm>
              <a:prstGeom prst="rect">
                <a:avLst/>
              </a:prstGeom>
            </p:spPr>
          </p:pic>
          <p:pic>
            <p:nvPicPr>
              <p:cNvPr id="118" name="Object 11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8095135" y="5611182"/>
                <a:ext cx="2085714" cy="2090301"/>
              </a:xfrm>
              <a:prstGeom prst="rect">
                <a:avLst/>
              </a:prstGeom>
            </p:spPr>
          </p:pic>
        </p:grpSp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097304" y="7732219"/>
              <a:ext cx="1740668" cy="570992"/>
            </a:xfrm>
            <a:prstGeom prst="rect">
              <a:avLst/>
            </a:prstGeom>
          </p:spPr>
        </p:pic>
        <p:grpSp>
          <p:nvGrpSpPr>
            <p:cNvPr id="1039" name="그룹 1039"/>
            <p:cNvGrpSpPr/>
            <p:nvPr/>
          </p:nvGrpSpPr>
          <p:grpSpPr>
            <a:xfrm>
              <a:off x="9016945" y="5556250"/>
              <a:ext cx="251824" cy="501664"/>
              <a:chOff x="9016945" y="5556250"/>
              <a:chExt cx="251824" cy="501664"/>
            </a:xfrm>
          </p:grpSpPr>
          <p:pic>
            <p:nvPicPr>
              <p:cNvPr id="122" name="Object 12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016945" y="5556250"/>
                <a:ext cx="251824" cy="501664"/>
              </a:xfrm>
              <a:prstGeom prst="rect">
                <a:avLst/>
              </a:prstGeom>
            </p:spPr>
          </p:pic>
        </p:grpSp>
      </p:grpSp>
      <p:pic>
        <p:nvPicPr>
          <p:cNvPr id="125" name="Object 124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551207" y="3204706"/>
            <a:ext cx="2257128" cy="647785"/>
          </a:xfrm>
          <a:prstGeom prst="rect">
            <a:avLst/>
          </a:prstGeom>
        </p:spPr>
      </p:pic>
      <p:grpSp>
        <p:nvGrpSpPr>
          <p:cNvPr id="1040" name="그룹 1040"/>
          <p:cNvGrpSpPr/>
          <p:nvPr/>
        </p:nvGrpSpPr>
        <p:grpSpPr>
          <a:xfrm>
            <a:off x="13608348" y="1151349"/>
            <a:ext cx="2085714" cy="2090301"/>
            <a:chOff x="13608348" y="1151349"/>
            <a:chExt cx="2085714" cy="2090301"/>
          </a:xfrm>
        </p:grpSpPr>
        <p:pic>
          <p:nvPicPr>
            <p:cNvPr id="127" name="Object 12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620706" y="185053"/>
              <a:ext cx="4171429" cy="4180602"/>
            </a:xfrm>
            <a:prstGeom prst="rect">
              <a:avLst/>
            </a:prstGeom>
          </p:spPr>
        </p:pic>
        <p:pic>
          <p:nvPicPr>
            <p:cNvPr id="128" name="Object 12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608348" y="1151349"/>
              <a:ext cx="2085714" cy="2090301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14525293" y="980105"/>
            <a:ext cx="251824" cy="501664"/>
            <a:chOff x="14525293" y="980105"/>
            <a:chExt cx="251824" cy="501664"/>
          </a:xfrm>
        </p:grpSpPr>
        <p:pic>
          <p:nvPicPr>
            <p:cNvPr id="131" name="Object 13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525293" y="980105"/>
              <a:ext cx="251824" cy="501664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13608348" y="3933190"/>
            <a:ext cx="2085714" cy="2090301"/>
            <a:chOff x="13608348" y="3933190"/>
            <a:chExt cx="2085714" cy="2090301"/>
          </a:xfrm>
        </p:grpSpPr>
        <p:pic>
          <p:nvPicPr>
            <p:cNvPr id="134" name="Object 1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620706" y="2966895"/>
              <a:ext cx="4171429" cy="4180602"/>
            </a:xfrm>
            <a:prstGeom prst="rect">
              <a:avLst/>
            </a:prstGeom>
          </p:spPr>
        </p:pic>
        <p:pic>
          <p:nvPicPr>
            <p:cNvPr id="135" name="Object 13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608348" y="3933190"/>
              <a:ext cx="2085714" cy="2090301"/>
            </a:xfrm>
            <a:prstGeom prst="rect">
              <a:avLst/>
            </a:prstGeom>
          </p:spPr>
        </p:pic>
      </p:grpSp>
      <p:pic>
        <p:nvPicPr>
          <p:cNvPr id="137" name="Object 13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437906" y="5928895"/>
            <a:ext cx="2212613" cy="669175"/>
          </a:xfrm>
          <a:prstGeom prst="rect">
            <a:avLst/>
          </a:prstGeom>
        </p:spPr>
      </p:pic>
      <p:grpSp>
        <p:nvGrpSpPr>
          <p:cNvPr id="1043" name="그룹 1043"/>
          <p:cNvGrpSpPr/>
          <p:nvPr/>
        </p:nvGrpSpPr>
        <p:grpSpPr>
          <a:xfrm>
            <a:off x="14525293" y="3833648"/>
            <a:ext cx="251824" cy="501664"/>
            <a:chOff x="14525293" y="3833648"/>
            <a:chExt cx="251824" cy="501664"/>
          </a:xfrm>
        </p:grpSpPr>
        <p:pic>
          <p:nvPicPr>
            <p:cNvPr id="139" name="Object 1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525293" y="3833648"/>
              <a:ext cx="251824" cy="501664"/>
            </a:xfrm>
            <a:prstGeom prst="rect">
              <a:avLst/>
            </a:prstGeom>
          </p:spPr>
        </p:pic>
      </p:grpSp>
      <p:grpSp>
        <p:nvGrpSpPr>
          <p:cNvPr id="1044" name="그룹 1044"/>
          <p:cNvGrpSpPr/>
          <p:nvPr/>
        </p:nvGrpSpPr>
        <p:grpSpPr>
          <a:xfrm>
            <a:off x="13608348" y="6589190"/>
            <a:ext cx="2085714" cy="2784008"/>
            <a:chOff x="13608348" y="6589190"/>
            <a:chExt cx="2085714" cy="2784008"/>
          </a:xfrm>
        </p:grpSpPr>
        <p:grpSp>
          <p:nvGrpSpPr>
            <p:cNvPr id="1045" name="그룹 1045"/>
            <p:cNvGrpSpPr/>
            <p:nvPr/>
          </p:nvGrpSpPr>
          <p:grpSpPr>
            <a:xfrm>
              <a:off x="13608348" y="6715032"/>
              <a:ext cx="2085714" cy="2090301"/>
              <a:chOff x="13608348" y="6715032"/>
              <a:chExt cx="2085714" cy="2090301"/>
            </a:xfrm>
          </p:grpSpPr>
          <p:pic>
            <p:nvPicPr>
              <p:cNvPr id="143" name="Object 142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2620706" y="5748736"/>
                <a:ext cx="4171429" cy="4180602"/>
              </a:xfrm>
              <a:prstGeom prst="rect">
                <a:avLst/>
              </a:prstGeom>
            </p:spPr>
          </p:pic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3608348" y="6715032"/>
                <a:ext cx="2085714" cy="2090301"/>
              </a:xfrm>
              <a:prstGeom prst="rect">
                <a:avLst/>
              </a:prstGeom>
            </p:spPr>
          </p:pic>
        </p:grpSp>
        <p:pic>
          <p:nvPicPr>
            <p:cNvPr id="146" name="Object 145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599906" y="8782725"/>
              <a:ext cx="2075594" cy="666651"/>
            </a:xfrm>
            <a:prstGeom prst="rect">
              <a:avLst/>
            </a:prstGeom>
          </p:spPr>
        </p:pic>
        <p:grpSp>
          <p:nvGrpSpPr>
            <p:cNvPr id="1046" name="그룹 1046"/>
            <p:cNvGrpSpPr/>
            <p:nvPr/>
          </p:nvGrpSpPr>
          <p:grpSpPr>
            <a:xfrm>
              <a:off x="14525293" y="6589190"/>
              <a:ext cx="251824" cy="501664"/>
              <a:chOff x="14525293" y="6589190"/>
              <a:chExt cx="251824" cy="501664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4525293" y="6589190"/>
                <a:ext cx="251824" cy="501664"/>
              </a:xfrm>
              <a:prstGeom prst="rect">
                <a:avLst/>
              </a:prstGeom>
            </p:spPr>
          </p:pic>
        </p:grpSp>
      </p:grpSp>
      <p:grpSp>
        <p:nvGrpSpPr>
          <p:cNvPr id="1047" name="그룹 1047"/>
          <p:cNvGrpSpPr/>
          <p:nvPr/>
        </p:nvGrpSpPr>
        <p:grpSpPr>
          <a:xfrm>
            <a:off x="7904870" y="-49270"/>
            <a:ext cx="2237021" cy="1982560"/>
            <a:chOff x="7904870" y="-49270"/>
            <a:chExt cx="2237021" cy="1982560"/>
          </a:xfrm>
        </p:grpSpPr>
        <p:pic>
          <p:nvPicPr>
            <p:cNvPr id="152" name="Object 15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300000">
              <a:off x="6786359" y="-857544"/>
              <a:ext cx="4474043" cy="3965120"/>
            </a:xfrm>
            <a:prstGeom prst="rect">
              <a:avLst/>
            </a:prstGeom>
          </p:spPr>
        </p:pic>
        <p:pic>
          <p:nvPicPr>
            <p:cNvPr id="153" name="Object 15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300000">
              <a:off x="7904870" y="-49270"/>
              <a:ext cx="2237021" cy="1982560"/>
            </a:xfrm>
            <a:prstGeom prst="rect">
              <a:avLst/>
            </a:prstGeom>
          </p:spPr>
        </p:pic>
      </p:grpSp>
      <p:grpSp>
        <p:nvGrpSpPr>
          <p:cNvPr id="1048" name="그룹 1048"/>
          <p:cNvGrpSpPr/>
          <p:nvPr/>
        </p:nvGrpSpPr>
        <p:grpSpPr>
          <a:xfrm>
            <a:off x="-1781365" y="9051923"/>
            <a:ext cx="6012695" cy="513749"/>
            <a:chOff x="-1781365" y="9051923"/>
            <a:chExt cx="6012695" cy="513749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3540000">
              <a:off x="-1781365" y="9051923"/>
              <a:ext cx="6012695" cy="513749"/>
            </a:xfrm>
            <a:prstGeom prst="rect">
              <a:avLst/>
            </a:prstGeom>
          </p:spPr>
        </p:pic>
      </p:grpSp>
      <p:grpSp>
        <p:nvGrpSpPr>
          <p:cNvPr id="1049" name="그룹 1049"/>
          <p:cNvGrpSpPr/>
          <p:nvPr/>
        </p:nvGrpSpPr>
        <p:grpSpPr>
          <a:xfrm>
            <a:off x="-414291" y="391443"/>
            <a:ext cx="6012695" cy="513749"/>
            <a:chOff x="-414291" y="391443"/>
            <a:chExt cx="6012695" cy="513749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900000">
              <a:off x="-414291" y="391443"/>
              <a:ext cx="6012695" cy="513749"/>
            </a:xfrm>
            <a:prstGeom prst="rect">
              <a:avLst/>
            </a:prstGeom>
          </p:spPr>
        </p:pic>
      </p:grpSp>
      <p:grpSp>
        <p:nvGrpSpPr>
          <p:cNvPr id="1050" name="그룹 1050"/>
          <p:cNvGrpSpPr/>
          <p:nvPr/>
        </p:nvGrpSpPr>
        <p:grpSpPr>
          <a:xfrm>
            <a:off x="13193954" y="9456526"/>
            <a:ext cx="6012695" cy="513749"/>
            <a:chOff x="13193954" y="9456526"/>
            <a:chExt cx="6012695" cy="513749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900000">
              <a:off x="13193954" y="9456526"/>
              <a:ext cx="6012695" cy="513749"/>
            </a:xfrm>
            <a:prstGeom prst="rect">
              <a:avLst/>
            </a:prstGeom>
          </p:spPr>
        </p:pic>
      </p:grpSp>
      <p:pic>
        <p:nvPicPr>
          <p:cNvPr id="164" name="Object 163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  <p:grpSp>
        <p:nvGrpSpPr>
          <p:cNvPr id="1051" name="그룹 1051"/>
          <p:cNvGrpSpPr/>
          <p:nvPr/>
        </p:nvGrpSpPr>
        <p:grpSpPr>
          <a:xfrm>
            <a:off x="6857150" y="8687179"/>
            <a:ext cx="4685714" cy="572111"/>
            <a:chOff x="6857150" y="8687179"/>
            <a:chExt cx="4685714" cy="572111"/>
          </a:xfrm>
        </p:grpSpPr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857150" y="8687179"/>
              <a:ext cx="4685714" cy="572111"/>
            </a:xfrm>
            <a:prstGeom prst="rect">
              <a:avLst/>
            </a:prstGeom>
          </p:spPr>
        </p:pic>
      </p:grpSp>
      <p:pic>
        <p:nvPicPr>
          <p:cNvPr id="168" name="Object 167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6672376" y="8559533"/>
            <a:ext cx="4679698" cy="846402"/>
          </a:xfrm>
          <a:prstGeom prst="rect">
            <a:avLst/>
          </a:prstGeom>
        </p:spPr>
      </p:pic>
      <p:pic>
        <p:nvPicPr>
          <p:cNvPr id="169" name="Object 168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5439240" y="4425544"/>
            <a:ext cx="1661461" cy="1240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98505" y="-4031926"/>
            <a:ext cx="10300088" cy="18335193"/>
            <a:chOff x="3998505" y="-4031926"/>
            <a:chExt cx="10300088" cy="18335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123145" y="-13273492"/>
              <a:ext cx="20600175" cy="366703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998505" y="-403192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4762" y="1832597"/>
            <a:ext cx="16263492" cy="8284087"/>
            <a:chOff x="784762" y="1832597"/>
            <a:chExt cx="16263492" cy="82840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4762" y="1832597"/>
              <a:ext cx="16263492" cy="82840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61905" y="3542857"/>
            <a:ext cx="10266667" cy="3180952"/>
            <a:chOff x="11561905" y="3542857"/>
            <a:chExt cx="10266667" cy="31809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1561905" y="3542857"/>
              <a:ext cx="10266667" cy="31809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48895" y="2042750"/>
            <a:ext cx="7697790" cy="2657760"/>
            <a:chOff x="4648895" y="2042750"/>
            <a:chExt cx="7697790" cy="265776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48895" y="2042750"/>
              <a:ext cx="7697790" cy="265776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00000" y="713870"/>
            <a:ext cx="5961905" cy="763811"/>
            <a:chOff x="800000" y="713870"/>
            <a:chExt cx="5961905" cy="76381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00000" y="713870"/>
              <a:ext cx="5961905" cy="756080"/>
              <a:chOff x="800000" y="713870"/>
              <a:chExt cx="5961905" cy="756080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00000" y="713870"/>
                <a:ext cx="5961905" cy="756080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81900" y="691018"/>
              <a:ext cx="3684573" cy="83681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359807" y="1095775"/>
            <a:ext cx="3566100" cy="931116"/>
            <a:chOff x="7359807" y="1095775"/>
            <a:chExt cx="3566100" cy="93111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59807" y="1095775"/>
              <a:ext cx="3566100" cy="93111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89232" y="3303247"/>
            <a:ext cx="1211619" cy="1238599"/>
            <a:chOff x="5389232" y="3303247"/>
            <a:chExt cx="1211619" cy="123859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89232" y="3303247"/>
              <a:ext cx="1211619" cy="123859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119749" y="2938972"/>
            <a:ext cx="1967150" cy="1967150"/>
            <a:chOff x="7119749" y="2938972"/>
            <a:chExt cx="1967150" cy="196715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19749" y="2938972"/>
              <a:ext cx="1967150" cy="196715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257665" y="5227323"/>
            <a:ext cx="3829234" cy="1641100"/>
            <a:chOff x="5257665" y="5227323"/>
            <a:chExt cx="3829234" cy="164110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57665" y="5227323"/>
              <a:ext cx="3829234" cy="164110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293088" y="7133527"/>
            <a:ext cx="3069827" cy="1534913"/>
            <a:chOff x="5293088" y="7133527"/>
            <a:chExt cx="3069827" cy="153491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93088" y="7133527"/>
              <a:ext cx="3069827" cy="153491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22212" y="5094399"/>
            <a:ext cx="2183572" cy="790407"/>
            <a:chOff x="1222212" y="5094399"/>
            <a:chExt cx="2183572" cy="79040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22212" y="5094399"/>
              <a:ext cx="2183572" cy="79040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63112" y="6106519"/>
            <a:ext cx="1550845" cy="542796"/>
            <a:chOff x="1363112" y="6106519"/>
            <a:chExt cx="1550845" cy="54279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63112" y="6106519"/>
              <a:ext cx="1550845" cy="54279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642093" y="6106519"/>
            <a:ext cx="753266" cy="753266"/>
            <a:chOff x="3642093" y="6106519"/>
            <a:chExt cx="753266" cy="75326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42093" y="6106519"/>
              <a:ext cx="753266" cy="75326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610782" y="5046762"/>
            <a:ext cx="838045" cy="838045"/>
            <a:chOff x="3610782" y="5046762"/>
            <a:chExt cx="838045" cy="83804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10782" y="5046762"/>
              <a:ext cx="838045" cy="83804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259110" y="3441742"/>
            <a:ext cx="1446915" cy="895492"/>
            <a:chOff x="9259110" y="3441742"/>
            <a:chExt cx="1446915" cy="895492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259110" y="3441742"/>
              <a:ext cx="1446915" cy="89549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949750" y="3371630"/>
            <a:ext cx="1677196" cy="1464379"/>
            <a:chOff x="11949750" y="3371630"/>
            <a:chExt cx="1677196" cy="146437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949750" y="3371630"/>
              <a:ext cx="1677196" cy="146437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2913593" y="3153997"/>
            <a:ext cx="2962589" cy="1892765"/>
            <a:chOff x="12913593" y="3153997"/>
            <a:chExt cx="2962589" cy="189276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913593" y="3153997"/>
              <a:ext cx="2962589" cy="189276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884016" y="5127202"/>
            <a:ext cx="1485860" cy="1485860"/>
            <a:chOff x="12884016" y="5127202"/>
            <a:chExt cx="1485860" cy="148586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884016" y="5127202"/>
              <a:ext cx="1485860" cy="148586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3816030" y="7078729"/>
            <a:ext cx="2060152" cy="2060152"/>
            <a:chOff x="13816030" y="7078729"/>
            <a:chExt cx="2060152" cy="2060152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816030" y="7078729"/>
              <a:ext cx="2060152" cy="2060152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885335" y="7111860"/>
            <a:ext cx="1249944" cy="2295902"/>
            <a:chOff x="11885335" y="7111860"/>
            <a:chExt cx="1249944" cy="2295902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5400000">
              <a:off x="11885335" y="7111860"/>
              <a:ext cx="1249944" cy="2295902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4934365" y="3790846"/>
            <a:ext cx="454866" cy="79594"/>
            <a:chOff x="4934365" y="3790846"/>
            <a:chExt cx="454866" cy="79594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934365" y="3790846"/>
              <a:ext cx="454866" cy="7959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2794236" y="5939081"/>
            <a:ext cx="4292138" cy="71119"/>
            <a:chOff x="2794236" y="5939081"/>
            <a:chExt cx="4292138" cy="71119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16200000">
              <a:off x="2794236" y="5939081"/>
              <a:ext cx="4292138" cy="7111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4552381" y="5949795"/>
            <a:ext cx="740707" cy="79594"/>
            <a:chOff x="4552381" y="5949795"/>
            <a:chExt cx="740707" cy="79594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552381" y="5949795"/>
              <a:ext cx="740707" cy="79594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4925707" y="8084008"/>
            <a:ext cx="454866" cy="79594"/>
            <a:chOff x="4925707" y="8084008"/>
            <a:chExt cx="454866" cy="79594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925707" y="8084008"/>
              <a:ext cx="454866" cy="79594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8940693" y="5857953"/>
            <a:ext cx="4041547" cy="71119"/>
            <a:chOff x="8940693" y="5857953"/>
            <a:chExt cx="4041547" cy="71119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16200000">
              <a:off x="8940693" y="5857953"/>
              <a:ext cx="4041547" cy="71119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0698474" y="3841324"/>
            <a:ext cx="279505" cy="79594"/>
            <a:chOff x="10698474" y="3841324"/>
            <a:chExt cx="279505" cy="79594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698474" y="3841324"/>
              <a:ext cx="279505" cy="79594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0681962" y="5989593"/>
            <a:ext cx="279505" cy="79594"/>
            <a:chOff x="10681962" y="5989593"/>
            <a:chExt cx="279505" cy="79594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681962" y="5989593"/>
              <a:ext cx="279505" cy="79594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0681962" y="7861186"/>
            <a:ext cx="279505" cy="79594"/>
            <a:chOff x="10681962" y="7861186"/>
            <a:chExt cx="279505" cy="79594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681962" y="7861186"/>
              <a:ext cx="279505" cy="79594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0961467" y="5206159"/>
            <a:ext cx="879803" cy="71119"/>
            <a:chOff x="10961467" y="5206159"/>
            <a:chExt cx="879803" cy="7111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10800000">
              <a:off x="10961467" y="5206159"/>
              <a:ext cx="879803" cy="71119"/>
            </a:xfrm>
            <a:prstGeom prst="rect">
              <a:avLst/>
            </a:prstGeom>
          </p:spPr>
        </p:pic>
      </p:grpSp>
      <p:pic>
        <p:nvPicPr>
          <p:cNvPr id="100" name="Object 99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5368613" y="2756975"/>
            <a:ext cx="1926462" cy="527167"/>
          </a:xfrm>
          <a:prstGeom prst="rect">
            <a:avLst/>
          </a:prstGeom>
        </p:spPr>
      </p:pic>
      <p:pic>
        <p:nvPicPr>
          <p:cNvPr id="101" name="Object 100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5378137" y="5070737"/>
            <a:ext cx="1713890" cy="638605"/>
          </a:xfrm>
          <a:prstGeom prst="rect">
            <a:avLst/>
          </a:prstGeom>
        </p:spPr>
      </p:pic>
      <p:pic>
        <p:nvPicPr>
          <p:cNvPr id="102" name="Object 101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5444232" y="6947651"/>
            <a:ext cx="484538" cy="638605"/>
          </a:xfrm>
          <a:prstGeom prst="rect">
            <a:avLst/>
          </a:prstGeom>
        </p:spPr>
      </p:pic>
      <p:pic>
        <p:nvPicPr>
          <p:cNvPr id="103" name="Object 102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305280" y="4493537"/>
            <a:ext cx="2200348" cy="527167"/>
          </a:xfrm>
          <a:prstGeom prst="rect">
            <a:avLst/>
          </a:prstGeom>
        </p:spPr>
      </p:pic>
      <p:pic>
        <p:nvPicPr>
          <p:cNvPr id="104" name="Object 103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1891880" y="2667975"/>
            <a:ext cx="2219519" cy="527167"/>
          </a:xfrm>
          <a:prstGeom prst="rect">
            <a:avLst/>
          </a:prstGeom>
        </p:spPr>
      </p:pic>
      <p:pic>
        <p:nvPicPr>
          <p:cNvPr id="105" name="Object 104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1693935" y="8047354"/>
            <a:ext cx="1693613" cy="462460"/>
          </a:xfrm>
          <a:prstGeom prst="rect">
            <a:avLst/>
          </a:prstGeom>
        </p:spPr>
      </p:pic>
      <p:pic>
        <p:nvPicPr>
          <p:cNvPr id="106" name="Object 105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1323624" y="6947651"/>
            <a:ext cx="1375976" cy="527167"/>
          </a:xfrm>
          <a:prstGeom prst="rect">
            <a:avLst/>
          </a:prstGeom>
        </p:spPr>
      </p:pic>
      <p:pic>
        <p:nvPicPr>
          <p:cNvPr id="107" name="Object 106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8584406" y="7427963"/>
            <a:ext cx="1965251" cy="8419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98505" y="-4031926"/>
            <a:ext cx="10300088" cy="18335193"/>
            <a:chOff x="3998505" y="-4031926"/>
            <a:chExt cx="10300088" cy="18335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123145" y="-13273492"/>
              <a:ext cx="20600175" cy="366703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998505" y="-403192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1665634"/>
            <a:ext cx="16263492" cy="8284087"/>
            <a:chOff x="800000" y="1665634"/>
            <a:chExt cx="16263492" cy="82840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0000" y="1665634"/>
              <a:ext cx="16263492" cy="82840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61905" y="3542857"/>
            <a:ext cx="10266667" cy="3180952"/>
            <a:chOff x="11561905" y="3542857"/>
            <a:chExt cx="10266667" cy="31809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1561905" y="3542857"/>
              <a:ext cx="10266667" cy="31809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0000" y="713870"/>
            <a:ext cx="15395580" cy="5315520"/>
            <a:chOff x="800000" y="713870"/>
            <a:chExt cx="15395580" cy="531552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0000" y="713870"/>
              <a:ext cx="15395580" cy="531552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02087" y="3928068"/>
            <a:ext cx="3560099" cy="70762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93620" y="3171630"/>
            <a:ext cx="1713280" cy="65950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00000" y="713870"/>
            <a:ext cx="5961905" cy="772541"/>
            <a:chOff x="800000" y="713870"/>
            <a:chExt cx="5961905" cy="77254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00000" y="713870"/>
              <a:ext cx="5961905" cy="756080"/>
              <a:chOff x="800000" y="713870"/>
              <a:chExt cx="5961905" cy="756080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00000" y="713870"/>
                <a:ext cx="5961905" cy="756080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81897" y="691018"/>
              <a:ext cx="3386250" cy="91221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359807" y="1095775"/>
            <a:ext cx="3566100" cy="931116"/>
            <a:chOff x="7359807" y="1095775"/>
            <a:chExt cx="3566100" cy="93111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59807" y="1095775"/>
              <a:ext cx="3566100" cy="93111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325559" y="3371630"/>
            <a:ext cx="1885594" cy="1885594"/>
            <a:chOff x="2325559" y="3371630"/>
            <a:chExt cx="1885594" cy="188559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25559" y="3371630"/>
              <a:ext cx="1885594" cy="188559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930382" y="3928068"/>
            <a:ext cx="2938137" cy="125857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387711" y="4738449"/>
            <a:ext cx="4599632" cy="75543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916046" y="4720528"/>
            <a:ext cx="2938137" cy="125857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770185" y="4023859"/>
            <a:ext cx="1889154" cy="288692"/>
            <a:chOff x="9770185" y="4023859"/>
            <a:chExt cx="1889154" cy="28869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300000">
              <a:off x="9770185" y="4023859"/>
              <a:ext cx="1889154" cy="28869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70185" y="4870872"/>
            <a:ext cx="1889154" cy="288692"/>
            <a:chOff x="9770185" y="4870872"/>
            <a:chExt cx="1889154" cy="28869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300000">
              <a:off x="9770185" y="4870872"/>
              <a:ext cx="1889154" cy="28869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325559" y="6525413"/>
            <a:ext cx="1774587" cy="1774587"/>
            <a:chOff x="2325559" y="6525413"/>
            <a:chExt cx="1774587" cy="177458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325559" y="6525413"/>
              <a:ext cx="1774587" cy="1774587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693620" y="6468268"/>
            <a:ext cx="1931061" cy="678566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402087" y="7262796"/>
            <a:ext cx="4259785" cy="125857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770185" y="7401713"/>
            <a:ext cx="1889154" cy="288692"/>
            <a:chOff x="9770185" y="7401713"/>
            <a:chExt cx="1889154" cy="28869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300000">
              <a:off x="9770185" y="7401713"/>
              <a:ext cx="1889154" cy="288692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916002" y="7212849"/>
            <a:ext cx="3718680" cy="17473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B9A2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57966" y="4430940"/>
            <a:ext cx="6379590" cy="5257432"/>
            <a:chOff x="2057966" y="4430940"/>
            <a:chExt cx="6379590" cy="525743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2566" y="5120986"/>
              <a:ext cx="5462010" cy="3843601"/>
              <a:chOff x="2502566" y="5120986"/>
              <a:chExt cx="5462010" cy="384360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900000">
                <a:off x="2502566" y="5120986"/>
                <a:ext cx="5462010" cy="384360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475621" y="5081001"/>
              <a:ext cx="5544280" cy="3957308"/>
              <a:chOff x="2475621" y="5081001"/>
              <a:chExt cx="5544280" cy="395730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900000">
                <a:off x="-191758" y="3251961"/>
                <a:ext cx="11088561" cy="7914617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900000">
                <a:off x="2475621" y="5081001"/>
                <a:ext cx="5544280" cy="395730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5647647" y="1903455"/>
            <a:ext cx="8799293" cy="7055956"/>
            <a:chOff x="5647647" y="1903455"/>
            <a:chExt cx="8799293" cy="705595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280000">
              <a:off x="5647647" y="1903455"/>
              <a:ext cx="8799293" cy="70559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58856" y="5158338"/>
            <a:ext cx="5700831" cy="4032105"/>
            <a:chOff x="11258856" y="5158338"/>
            <a:chExt cx="5700831" cy="403210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443595" y="5340156"/>
              <a:ext cx="5340156" cy="3643343"/>
              <a:chOff x="11443595" y="5340156"/>
              <a:chExt cx="5340156" cy="364334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40000">
                <a:off x="11443595" y="5340156"/>
                <a:ext cx="5340156" cy="364334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378591" y="5380728"/>
              <a:ext cx="5461362" cy="3623645"/>
              <a:chOff x="11378591" y="5380728"/>
              <a:chExt cx="5461362" cy="362364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40000">
                <a:off x="8743838" y="3705905"/>
                <a:ext cx="10922724" cy="7247290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40000">
                <a:off x="11378591" y="5380728"/>
                <a:ext cx="5461362" cy="3623645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3459323" y="1406018"/>
            <a:ext cx="8757495" cy="7440421"/>
            <a:chOff x="3459323" y="1406018"/>
            <a:chExt cx="8757495" cy="744042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4800000">
              <a:off x="-1121563" y="-2421671"/>
              <a:ext cx="17514989" cy="14880843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4800000">
              <a:off x="3459323" y="1406018"/>
              <a:ext cx="8757495" cy="744042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828960" y="3069913"/>
            <a:ext cx="5608597" cy="4145888"/>
            <a:chOff x="2828960" y="3069913"/>
            <a:chExt cx="5608597" cy="414588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895881" y="3173920"/>
              <a:ext cx="5462010" cy="3930417"/>
              <a:chOff x="2895881" y="3173920"/>
              <a:chExt cx="5462010" cy="393041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120000">
                <a:off x="2895881" y="3173920"/>
                <a:ext cx="5462010" cy="393041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897594" y="3164203"/>
              <a:ext cx="5472576" cy="3957308"/>
              <a:chOff x="2897594" y="3164203"/>
              <a:chExt cx="5472576" cy="395730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120000">
                <a:off x="266067" y="1335163"/>
                <a:ext cx="10945151" cy="7914617"/>
              </a:xfrm>
              <a:prstGeom prst="rect">
                <a:avLst/>
              </a:prstGeom>
            </p:spPr>
          </p:pic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120000">
                <a:off x="2897594" y="3164203"/>
                <a:ext cx="5472576" cy="3957308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0123484" y="1351596"/>
            <a:ext cx="6222514" cy="5086944"/>
            <a:chOff x="10123484" y="1351596"/>
            <a:chExt cx="6222514" cy="5086944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0497580" y="1924865"/>
              <a:ext cx="5462010" cy="3930417"/>
              <a:chOff x="10497580" y="1924865"/>
              <a:chExt cx="5462010" cy="3930417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780000">
                <a:off x="10497580" y="1924865"/>
                <a:ext cx="5462010" cy="3930417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0498453" y="1916414"/>
              <a:ext cx="5472576" cy="3957308"/>
              <a:chOff x="10498453" y="1916414"/>
              <a:chExt cx="5472576" cy="3957308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780000">
                <a:off x="7866926" y="87374"/>
                <a:ext cx="10945151" cy="7914617"/>
              </a:xfrm>
              <a:prstGeom prst="rect">
                <a:avLst/>
              </a:prstGeom>
            </p:spPr>
          </p:pic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780000">
                <a:off x="10498453" y="1916414"/>
                <a:ext cx="5472576" cy="3957308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4520473" y="1409740"/>
            <a:ext cx="9210607" cy="7969737"/>
            <a:chOff x="4520473" y="1409740"/>
            <a:chExt cx="9210607" cy="796973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-301349" y="-2690253"/>
              <a:ext cx="18421214" cy="15939473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6200000">
              <a:off x="4520473" y="1409740"/>
              <a:ext cx="9210607" cy="796973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140908" y="1740086"/>
            <a:ext cx="7334804" cy="2271051"/>
            <a:chOff x="5140908" y="1740086"/>
            <a:chExt cx="7334804" cy="227105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140908" y="1740086"/>
              <a:ext cx="7334804" cy="227105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5247761" y="4210808"/>
            <a:ext cx="7375673" cy="1973403"/>
            <a:chOff x="5247761" y="4210808"/>
            <a:chExt cx="7375673" cy="19734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47761" y="4210808"/>
              <a:ext cx="7375673" cy="1973403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507763" y="9103906"/>
            <a:ext cx="4979168" cy="358083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008633" y="5078611"/>
            <a:ext cx="3314462" cy="575614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927584" y="3553670"/>
            <a:ext cx="5641941" cy="1465646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0232860" y="1250918"/>
            <a:ext cx="2366687" cy="489169"/>
            <a:chOff x="10232860" y="1250918"/>
            <a:chExt cx="2366687" cy="489169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189051" y="1291050"/>
              <a:ext cx="2193167" cy="520710"/>
            </a:xfrm>
            <a:prstGeom prst="rect">
              <a:avLst/>
            </a:prstGeom>
          </p:spPr>
        </p:pic>
        <p:grpSp>
          <p:nvGrpSpPr>
            <p:cNvPr id="1020" name="그룹 1020"/>
            <p:cNvGrpSpPr/>
            <p:nvPr/>
          </p:nvGrpSpPr>
          <p:grpSpPr>
            <a:xfrm>
              <a:off x="10419996" y="1250918"/>
              <a:ext cx="1992413" cy="27457"/>
              <a:chOff x="10419996" y="1250918"/>
              <a:chExt cx="1992413" cy="27457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19996" y="1250918"/>
                <a:ext cx="1992413" cy="27457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0419996" y="1701743"/>
              <a:ext cx="1992413" cy="27457"/>
              <a:chOff x="10419996" y="1701743"/>
              <a:chExt cx="1992413" cy="27457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19996" y="1701743"/>
                <a:ext cx="1992413" cy="27457"/>
              </a:xfrm>
              <a:prstGeom prst="rect">
                <a:avLst/>
              </a:prstGeom>
            </p:spPr>
          </p:pic>
        </p:grpSp>
      </p:grpSp>
      <p:grpSp>
        <p:nvGrpSpPr>
          <p:cNvPr id="1022" name="그룹 1022"/>
          <p:cNvGrpSpPr/>
          <p:nvPr/>
        </p:nvGrpSpPr>
        <p:grpSpPr>
          <a:xfrm>
            <a:off x="10261695" y="1633653"/>
            <a:ext cx="2400051" cy="778713"/>
            <a:chOff x="10261695" y="1633653"/>
            <a:chExt cx="2400051" cy="778713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480000">
              <a:off x="10231963" y="1818632"/>
              <a:ext cx="2199215" cy="437567"/>
            </a:xfrm>
            <a:prstGeom prst="rect">
              <a:avLst/>
            </a:prstGeom>
          </p:spPr>
        </p:pic>
        <p:grpSp>
          <p:nvGrpSpPr>
            <p:cNvPr id="1023" name="그룹 1023"/>
            <p:cNvGrpSpPr/>
            <p:nvPr/>
          </p:nvGrpSpPr>
          <p:grpSpPr>
            <a:xfrm>
              <a:off x="10434587" y="1772165"/>
              <a:ext cx="1992413" cy="27457"/>
              <a:chOff x="10434587" y="1772165"/>
              <a:chExt cx="1992413" cy="27457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-480000">
                <a:off x="10434587" y="1772165"/>
                <a:ext cx="1992413" cy="27457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0497329" y="2218603"/>
              <a:ext cx="1992413" cy="27457"/>
              <a:chOff x="10497329" y="2218603"/>
              <a:chExt cx="1992413" cy="27457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-480000">
                <a:off x="10497329" y="2218603"/>
                <a:ext cx="1992413" cy="2745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98505" y="-4031926"/>
            <a:ext cx="10300088" cy="18335193"/>
            <a:chOff x="3998505" y="-4031926"/>
            <a:chExt cx="10300088" cy="18335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123145" y="-13273492"/>
              <a:ext cx="20600175" cy="366703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998505" y="-403192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6451" y="375840"/>
            <a:ext cx="16382185" cy="9924394"/>
            <a:chOff x="1006451" y="375840"/>
            <a:chExt cx="16382185" cy="992439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052065" y="1102698"/>
              <a:ext cx="8027991" cy="8925394"/>
              <a:chOff x="9052065" y="1102698"/>
              <a:chExt cx="8027991" cy="892539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240000">
                <a:off x="9052065" y="1102698"/>
                <a:ext cx="8027991" cy="892539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973492" y="644904"/>
              <a:ext cx="8027991" cy="8980583"/>
              <a:chOff x="8973492" y="644904"/>
              <a:chExt cx="8027991" cy="898058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40000">
                <a:off x="8973492" y="644904"/>
                <a:ext cx="8027991" cy="898058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06451" y="649108"/>
              <a:ext cx="15733238" cy="9370325"/>
              <a:chOff x="1006451" y="649108"/>
              <a:chExt cx="15733238" cy="9370325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06451" y="649108"/>
                <a:ext cx="15733238" cy="937032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1561905" y="3542857"/>
            <a:ext cx="10266667" cy="3180952"/>
            <a:chOff x="11561905" y="3542857"/>
            <a:chExt cx="10266667" cy="31809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1561905" y="3542857"/>
              <a:ext cx="10266667" cy="31809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4475" y="611012"/>
            <a:ext cx="16513309" cy="5647870"/>
            <a:chOff x="664475" y="611012"/>
            <a:chExt cx="16513309" cy="56478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4475" y="611012"/>
              <a:ext cx="16513309" cy="56478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12915" y="3846845"/>
            <a:ext cx="3524524" cy="5004650"/>
            <a:chOff x="1512915" y="3846845"/>
            <a:chExt cx="3524524" cy="5004650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613187" y="7602117"/>
              <a:ext cx="3323980" cy="1249378"/>
              <a:chOff x="1613187" y="7602117"/>
              <a:chExt cx="3323980" cy="124937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13187" y="7602117"/>
                <a:ext cx="3323980" cy="124937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512915" y="3846845"/>
              <a:ext cx="3524524" cy="3021562"/>
              <a:chOff x="1512915" y="3846845"/>
              <a:chExt cx="3524524" cy="3021562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169358" y="2450300"/>
                <a:ext cx="7049047" cy="6043124"/>
              </a:xfrm>
              <a:prstGeom prst="rect">
                <a:avLst/>
              </a:prstGeom>
            </p:spPr>
          </p:pic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512915" y="3846845"/>
                <a:ext cx="3524524" cy="3021562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65750" y="7222734"/>
              <a:ext cx="2599091" cy="138549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216800" y="4275933"/>
            <a:ext cx="3524524" cy="4575561"/>
            <a:chOff x="5216800" y="4275933"/>
            <a:chExt cx="3524524" cy="457556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5317071" y="4615319"/>
              <a:ext cx="3323980" cy="1249378"/>
              <a:chOff x="5317071" y="4615319"/>
              <a:chExt cx="3323980" cy="124937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317071" y="4615319"/>
                <a:ext cx="3323980" cy="1249378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07228" y="4235934"/>
              <a:ext cx="2260596" cy="1385491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5216800" y="5829933"/>
              <a:ext cx="3524524" cy="3021562"/>
              <a:chOff x="5216800" y="5829933"/>
              <a:chExt cx="3524524" cy="3021562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534527" y="4433388"/>
                <a:ext cx="7049047" cy="6043124"/>
              </a:xfrm>
              <a:prstGeom prst="rect">
                <a:avLst/>
              </a:prstGeom>
            </p:spPr>
          </p:pic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216800" y="5829933"/>
                <a:ext cx="3524524" cy="3021562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8890982" y="3846845"/>
            <a:ext cx="3524524" cy="5004650"/>
            <a:chOff x="8890982" y="3846845"/>
            <a:chExt cx="3524524" cy="5004650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8991254" y="7602117"/>
              <a:ext cx="3323980" cy="1249378"/>
              <a:chOff x="8991254" y="7602117"/>
              <a:chExt cx="3323980" cy="1249378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991254" y="7602117"/>
                <a:ext cx="3323980" cy="1249378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8890982" y="3846845"/>
              <a:ext cx="3524524" cy="3021562"/>
              <a:chOff x="8890982" y="3846845"/>
              <a:chExt cx="3524524" cy="3021562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208709" y="2450300"/>
                <a:ext cx="7049047" cy="6043124"/>
              </a:xfrm>
              <a:prstGeom prst="rect">
                <a:avLst/>
              </a:prstGeom>
            </p:spPr>
          </p:pic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890982" y="3846845"/>
                <a:ext cx="3524524" cy="3021562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76634" y="7222734"/>
              <a:ext cx="2695006" cy="138550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671057" y="4275933"/>
            <a:ext cx="3524524" cy="4575561"/>
            <a:chOff x="12671057" y="4275933"/>
            <a:chExt cx="3524524" cy="4575561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2771328" y="4615319"/>
              <a:ext cx="3323980" cy="1249378"/>
              <a:chOff x="12771328" y="4615319"/>
              <a:chExt cx="3323980" cy="1249378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771328" y="4615319"/>
                <a:ext cx="3323980" cy="1249378"/>
              </a:xfrm>
              <a:prstGeom prst="rect">
                <a:avLst/>
              </a:prstGeom>
            </p:spPr>
          </p:pic>
        </p:grpSp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956763" y="4235934"/>
              <a:ext cx="2729586" cy="1385491"/>
            </a:xfrm>
            <a:prstGeom prst="rect">
              <a:avLst/>
            </a:prstGeom>
          </p:spPr>
        </p:pic>
        <p:grpSp>
          <p:nvGrpSpPr>
            <p:cNvPr id="1021" name="그룹 1021"/>
            <p:cNvGrpSpPr/>
            <p:nvPr/>
          </p:nvGrpSpPr>
          <p:grpSpPr>
            <a:xfrm>
              <a:off x="12671057" y="5829933"/>
              <a:ext cx="3524524" cy="3021562"/>
              <a:chOff x="12671057" y="5829933"/>
              <a:chExt cx="3524524" cy="3021562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988784" y="4433388"/>
                <a:ext cx="7049047" cy="6043124"/>
              </a:xfrm>
              <a:prstGeom prst="rect">
                <a:avLst/>
              </a:prstGeom>
            </p:spPr>
          </p:pic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2671057" y="5829933"/>
                <a:ext cx="3524524" cy="3021562"/>
              </a:xfrm>
              <a:prstGeom prst="rect">
                <a:avLst/>
              </a:prstGeom>
            </p:spPr>
          </p:pic>
        </p:grpSp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398096" y="2697030"/>
            <a:ext cx="8319625" cy="870177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5570333" y="1507423"/>
            <a:ext cx="7145048" cy="756080"/>
            <a:chOff x="5570333" y="1507423"/>
            <a:chExt cx="7145048" cy="756080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5570333" y="1507423"/>
              <a:ext cx="7145048" cy="756080"/>
              <a:chOff x="5570333" y="1507423"/>
              <a:chExt cx="7145048" cy="756080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5570333" y="1507423"/>
                <a:ext cx="7145048" cy="756080"/>
              </a:xfrm>
              <a:prstGeom prst="rect">
                <a:avLst/>
              </a:prstGeom>
            </p:spPr>
          </p:pic>
        </p:grpSp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177145" y="1484564"/>
              <a:ext cx="5378688" cy="84316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7359807" y="57143"/>
            <a:ext cx="3566100" cy="931116"/>
            <a:chOff x="7359807" y="57143"/>
            <a:chExt cx="3566100" cy="931116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59807" y="57143"/>
              <a:ext cx="3566100" cy="93111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92813" y="-4031926"/>
            <a:ext cx="10300088" cy="18335193"/>
            <a:chOff x="3992813" y="-4031926"/>
            <a:chExt cx="10300088" cy="18335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128836" y="-13273492"/>
              <a:ext cx="20600175" cy="366703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992813" y="-403192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01536" y="3582489"/>
            <a:ext cx="10266667" cy="3101689"/>
            <a:chOff x="11601536" y="3582489"/>
            <a:chExt cx="10266667" cy="31016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601536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855390" y="1479720"/>
            <a:ext cx="1497175" cy="1860255"/>
            <a:chOff x="14855390" y="1479720"/>
            <a:chExt cx="1497175" cy="186025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300000">
              <a:off x="14855390" y="1479720"/>
              <a:ext cx="1497175" cy="18602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203973" y="1983645"/>
            <a:ext cx="1506660" cy="1854316"/>
            <a:chOff x="13203973" y="1983645"/>
            <a:chExt cx="1506660" cy="185431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80000">
              <a:off x="13203973" y="1983645"/>
              <a:ext cx="1506660" cy="18543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560824" y="4944498"/>
            <a:ext cx="11590419" cy="4787950"/>
            <a:chOff x="5560824" y="4944498"/>
            <a:chExt cx="11590419" cy="478795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60824" y="4944498"/>
              <a:ext cx="11590419" cy="47879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0236" y="457841"/>
            <a:ext cx="9821177" cy="3383707"/>
            <a:chOff x="650236" y="457841"/>
            <a:chExt cx="9821177" cy="338370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0236" y="457841"/>
              <a:ext cx="9821177" cy="33837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65926" y="4096908"/>
            <a:ext cx="3095238" cy="4131720"/>
            <a:chOff x="965926" y="4096908"/>
            <a:chExt cx="3095238" cy="413172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65926" y="4352437"/>
              <a:ext cx="3086120" cy="3867990"/>
              <a:chOff x="965926" y="4352437"/>
              <a:chExt cx="3086120" cy="386799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577134" y="2418442"/>
                <a:ext cx="6172240" cy="7735979"/>
              </a:xfrm>
              <a:prstGeom prst="rect">
                <a:avLst/>
              </a:prstGeom>
            </p:spPr>
          </p:pic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65926" y="4352437"/>
                <a:ext cx="3086120" cy="386799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354493" y="4096908"/>
              <a:ext cx="308986" cy="615537"/>
              <a:chOff x="2354493" y="4096908"/>
              <a:chExt cx="308986" cy="61553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354493" y="4096908"/>
                <a:ext cx="308986" cy="615537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3363" y="6376496"/>
              <a:ext cx="2661149" cy="787225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2182" y="5640659"/>
              <a:ext cx="2531395" cy="630223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12178" y="5089525"/>
              <a:ext cx="1677709" cy="65897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479890" y="4352437"/>
            <a:ext cx="3000000" cy="3876190"/>
            <a:chOff x="7479890" y="4352437"/>
            <a:chExt cx="3000000" cy="387619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7479890" y="4352437"/>
              <a:ext cx="2991523" cy="3867990"/>
              <a:chOff x="7479890" y="4352437"/>
              <a:chExt cx="2991523" cy="386799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984129" y="2418442"/>
                <a:ext cx="5983046" cy="7735979"/>
              </a:xfrm>
              <a:prstGeom prst="rect">
                <a:avLst/>
              </a:prstGeom>
            </p:spPr>
          </p:pic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479890" y="4352437"/>
                <a:ext cx="2991523" cy="3867990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478839" y="5852144"/>
              <a:ext cx="2252747" cy="602890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70030" y="6551658"/>
              <a:ext cx="2759796" cy="812996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478843" y="5230992"/>
              <a:ext cx="1755423" cy="65897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689573" y="5570039"/>
            <a:ext cx="3000000" cy="3876190"/>
            <a:chOff x="10689573" y="5570039"/>
            <a:chExt cx="3000000" cy="3876190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0689573" y="5570039"/>
              <a:ext cx="2991523" cy="3867990"/>
              <a:chOff x="10689573" y="5570039"/>
              <a:chExt cx="2991523" cy="3867990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193812" y="3636045"/>
                <a:ext cx="5983046" cy="7735979"/>
              </a:xfrm>
              <a:prstGeom prst="rect">
                <a:avLst/>
              </a:prstGeom>
            </p:spPr>
          </p:pic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689573" y="5570039"/>
                <a:ext cx="2991523" cy="3867990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688573" y="6847430"/>
              <a:ext cx="2659290" cy="630223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779715" y="7553810"/>
              <a:ext cx="2244092" cy="1462615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688527" y="6233100"/>
              <a:ext cx="1771699" cy="6704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899257" y="4160000"/>
            <a:ext cx="3000000" cy="3876190"/>
            <a:chOff x="13899257" y="4160000"/>
            <a:chExt cx="3000000" cy="3876190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3899257" y="4160000"/>
              <a:ext cx="2991523" cy="3867990"/>
              <a:chOff x="13899257" y="4160000"/>
              <a:chExt cx="2991523" cy="3867990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403495" y="2226005"/>
                <a:ext cx="5983046" cy="7735979"/>
              </a:xfrm>
              <a:prstGeom prst="rect">
                <a:avLst/>
              </a:prstGeom>
            </p:spPr>
          </p:pic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899257" y="4160000"/>
                <a:ext cx="2991523" cy="3867990"/>
              </a:xfrm>
              <a:prstGeom prst="rect">
                <a:avLst/>
              </a:prstGeom>
            </p:spPr>
          </p:pic>
        </p:grpSp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898192" y="5556906"/>
              <a:ext cx="2122756" cy="602890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876191" y="6239430"/>
              <a:ext cx="2701025" cy="449520"/>
            </a:xfrm>
            <a:prstGeom prst="rect">
              <a:avLst/>
            </a:prstGeom>
          </p:spPr>
        </p:pic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898210" y="4946668"/>
              <a:ext cx="1733004" cy="6704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270207" y="4835089"/>
            <a:ext cx="3000000" cy="4138795"/>
            <a:chOff x="4270207" y="4835089"/>
            <a:chExt cx="3000000" cy="4138795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4270207" y="5097694"/>
              <a:ext cx="2991523" cy="3867990"/>
              <a:chOff x="4270207" y="5097694"/>
              <a:chExt cx="2991523" cy="3867990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774445" y="3163699"/>
                <a:ext cx="5983046" cy="7735979"/>
              </a:xfrm>
              <a:prstGeom prst="rect">
                <a:avLst/>
              </a:prstGeom>
            </p:spPr>
          </p:pic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4270207" y="5097694"/>
                <a:ext cx="2991523" cy="3867990"/>
              </a:xfrm>
              <a:prstGeom prst="rect">
                <a:avLst/>
              </a:prstGeom>
            </p:spPr>
          </p:pic>
        </p:grpSp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269163" y="6387878"/>
              <a:ext cx="2696575" cy="630223"/>
            </a:xfrm>
            <a:prstGeom prst="rect">
              <a:avLst/>
            </a:prstGeom>
          </p:spPr>
        </p:pic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360344" y="7088049"/>
              <a:ext cx="2587520" cy="1121853"/>
            </a:xfrm>
            <a:prstGeom prst="rect">
              <a:avLst/>
            </a:prstGeom>
          </p:spPr>
        </p:pic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269160" y="5766430"/>
              <a:ext cx="1716642" cy="670471"/>
            </a:xfrm>
            <a:prstGeom prst="rect">
              <a:avLst/>
            </a:prstGeom>
          </p:spPr>
        </p:pic>
        <p:grpSp>
          <p:nvGrpSpPr>
            <p:cNvPr id="1020" name="그룹 1020"/>
            <p:cNvGrpSpPr/>
            <p:nvPr/>
          </p:nvGrpSpPr>
          <p:grpSpPr>
            <a:xfrm>
              <a:off x="5611475" y="4835089"/>
              <a:ext cx="308986" cy="615537"/>
              <a:chOff x="5611475" y="4835089"/>
              <a:chExt cx="308986" cy="615537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611475" y="4835089"/>
                <a:ext cx="308986" cy="615537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2331382" y="5008437"/>
            <a:ext cx="3455575" cy="79594"/>
            <a:chOff x="2331382" y="5008437"/>
            <a:chExt cx="3455575" cy="79594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720000">
              <a:off x="2331382" y="5008437"/>
              <a:ext cx="3455575" cy="7959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5665857" y="4971961"/>
            <a:ext cx="3320701" cy="79594"/>
            <a:chOff x="5665857" y="4971961"/>
            <a:chExt cx="3320701" cy="79594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780000">
              <a:off x="5665857" y="4971961"/>
              <a:ext cx="3320701" cy="7959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8830384" y="5233255"/>
            <a:ext cx="3455575" cy="79594"/>
            <a:chOff x="8830384" y="5233255"/>
            <a:chExt cx="3455575" cy="79594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1260000">
              <a:off x="8830384" y="5233255"/>
              <a:ext cx="3455575" cy="7959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2014350" y="5143049"/>
            <a:ext cx="3507659" cy="79594"/>
            <a:chOff x="12014350" y="5143049"/>
            <a:chExt cx="3507659" cy="79594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-1500000">
              <a:off x="12014350" y="5143049"/>
              <a:ext cx="3507659" cy="7959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8777302" y="4044669"/>
            <a:ext cx="308986" cy="615537"/>
            <a:chOff x="8777302" y="4044669"/>
            <a:chExt cx="308986" cy="615537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77302" y="4044669"/>
              <a:ext cx="308986" cy="615537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2049889" y="5295238"/>
            <a:ext cx="308986" cy="615537"/>
            <a:chOff x="12049889" y="5295238"/>
            <a:chExt cx="308986" cy="615537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49889" y="5295238"/>
              <a:ext cx="308986" cy="615537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5218801" y="3851071"/>
            <a:ext cx="308986" cy="615537"/>
            <a:chOff x="15218801" y="3851071"/>
            <a:chExt cx="308986" cy="615537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218801" y="3851071"/>
              <a:ext cx="308986" cy="615537"/>
            </a:xfrm>
            <a:prstGeom prst="rect">
              <a:avLst/>
            </a:prstGeom>
          </p:spPr>
        </p:pic>
      </p:grpSp>
      <p:pic>
        <p:nvPicPr>
          <p:cNvPr id="99" name="Object 9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5570333" y="1507423"/>
            <a:ext cx="7145048" cy="756080"/>
            <a:chOff x="5570333" y="1507423"/>
            <a:chExt cx="7145048" cy="756080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5570333" y="1507423"/>
              <a:ext cx="7145048" cy="756080"/>
              <a:chOff x="5570333" y="1507423"/>
              <a:chExt cx="7145048" cy="756080"/>
            </a:xfrm>
          </p:grpSpPr>
          <p:pic>
            <p:nvPicPr>
              <p:cNvPr id="102" name="Object 101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5570333" y="1507423"/>
                <a:ext cx="7145048" cy="756080"/>
              </a:xfrm>
              <a:prstGeom prst="rect">
                <a:avLst/>
              </a:prstGeom>
            </p:spPr>
          </p:pic>
        </p:grpSp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407326" y="1484564"/>
              <a:ext cx="2362536" cy="84640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98505" y="-4031926"/>
            <a:ext cx="10300088" cy="18335193"/>
            <a:chOff x="3998505" y="-4031926"/>
            <a:chExt cx="10300088" cy="18335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123145" y="-13273492"/>
              <a:ext cx="20600175" cy="366703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998505" y="-403192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01536" y="3582489"/>
            <a:ext cx="10266667" cy="3101689"/>
            <a:chOff x="11601536" y="3582489"/>
            <a:chExt cx="10266667" cy="31016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601536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39843" y="4865072"/>
            <a:ext cx="7378176" cy="3408917"/>
            <a:chOff x="6939843" y="4865072"/>
            <a:chExt cx="7378176" cy="34089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39843" y="4865072"/>
              <a:ext cx="7378176" cy="34089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00248" y="446404"/>
            <a:ext cx="7651909" cy="2636325"/>
            <a:chOff x="9700248" y="446404"/>
            <a:chExt cx="7651909" cy="26363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00248" y="446404"/>
              <a:ext cx="7651909" cy="26363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  <p:grpSp>
        <p:nvGrpSpPr>
          <p:cNvPr id="20" name="그룹 1007"/>
          <p:cNvGrpSpPr/>
          <p:nvPr/>
        </p:nvGrpSpPr>
        <p:grpSpPr>
          <a:xfrm>
            <a:off x="5988035" y="1880119"/>
            <a:ext cx="5523588" cy="6426623"/>
            <a:chOff x="2350952" y="1929546"/>
            <a:chExt cx="5523588" cy="6426623"/>
          </a:xfrm>
        </p:grpSpPr>
        <p:pic>
          <p:nvPicPr>
            <p:cNvPr id="22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64617" y="-1074935"/>
              <a:ext cx="11047176" cy="12853246"/>
            </a:xfrm>
            <a:prstGeom prst="rect">
              <a:avLst/>
            </a:prstGeom>
          </p:spPr>
        </p:pic>
        <p:pic>
          <p:nvPicPr>
            <p:cNvPr id="23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50952" y="1929546"/>
              <a:ext cx="5523588" cy="6426623"/>
            </a:xfrm>
            <a:prstGeom prst="rect">
              <a:avLst/>
            </a:prstGeom>
          </p:spPr>
        </p:pic>
      </p:grpSp>
      <p:grpSp>
        <p:nvGrpSpPr>
          <p:cNvPr id="24" name="그룹 1008"/>
          <p:cNvGrpSpPr/>
          <p:nvPr/>
        </p:nvGrpSpPr>
        <p:grpSpPr>
          <a:xfrm>
            <a:off x="8344781" y="1515140"/>
            <a:ext cx="1060560" cy="1655054"/>
            <a:chOff x="2887672" y="1586987"/>
            <a:chExt cx="1060560" cy="1655054"/>
          </a:xfrm>
        </p:grpSpPr>
        <p:pic>
          <p:nvPicPr>
            <p:cNvPr id="25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20000">
              <a:off x="2887672" y="1586987"/>
              <a:ext cx="1060560" cy="1655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919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98505" y="-4031926"/>
            <a:ext cx="10300088" cy="18335193"/>
            <a:chOff x="3998505" y="-4031926"/>
            <a:chExt cx="10300088" cy="18335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123145" y="-13273492"/>
              <a:ext cx="20600175" cy="366703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998505" y="-403192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01536" y="3582489"/>
            <a:ext cx="10266667" cy="3101689"/>
            <a:chOff x="11601536" y="3582489"/>
            <a:chExt cx="10266667" cy="31016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601536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39843" y="4865072"/>
            <a:ext cx="7378176" cy="3408917"/>
            <a:chOff x="6939843" y="4865072"/>
            <a:chExt cx="7378176" cy="34089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39843" y="4865072"/>
              <a:ext cx="7378176" cy="34089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00248" y="446404"/>
            <a:ext cx="7651909" cy="2636325"/>
            <a:chOff x="9700248" y="446404"/>
            <a:chExt cx="7651909" cy="26363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00248" y="446404"/>
              <a:ext cx="7651909" cy="26363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699183" y="2740270"/>
            <a:ext cx="4585922" cy="4642861"/>
            <a:chOff x="10393663" y="3260044"/>
            <a:chExt cx="3746579" cy="374657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93663" y="3260044"/>
              <a:ext cx="3746579" cy="374657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rot="19653011">
            <a:off x="10875394" y="5769923"/>
            <a:ext cx="1497298" cy="2318474"/>
            <a:chOff x="13609618" y="5597644"/>
            <a:chExt cx="980794" cy="194377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8420000">
              <a:off x="13609618" y="5597644"/>
              <a:ext cx="980794" cy="194377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98505" y="-4031926"/>
            <a:ext cx="10300088" cy="18335193"/>
            <a:chOff x="3998505" y="-4031926"/>
            <a:chExt cx="10300088" cy="18335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123145" y="-13273492"/>
              <a:ext cx="20600175" cy="366703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998505" y="-403192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01536" y="3582489"/>
            <a:ext cx="10266667" cy="3101689"/>
            <a:chOff x="11601536" y="3582489"/>
            <a:chExt cx="10266667" cy="31016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601536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39843" y="4865072"/>
            <a:ext cx="7378176" cy="3408917"/>
            <a:chOff x="6939843" y="4865072"/>
            <a:chExt cx="7378176" cy="34089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39843" y="4865072"/>
              <a:ext cx="7378176" cy="34089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00248" y="446404"/>
            <a:ext cx="7651909" cy="2636325"/>
            <a:chOff x="9700248" y="446404"/>
            <a:chExt cx="7651909" cy="26363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00248" y="446404"/>
              <a:ext cx="7651909" cy="26363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600360" y="1862112"/>
            <a:ext cx="5028571" cy="6612284"/>
            <a:chOff x="5600360" y="1862112"/>
            <a:chExt cx="5028571" cy="661228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600360" y="2169634"/>
              <a:ext cx="5023066" cy="6295661"/>
              <a:chOff x="5600360" y="2169634"/>
              <a:chExt cx="5023066" cy="629566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088827" y="-978196"/>
                <a:ext cx="10046131" cy="12591322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600360" y="2169634"/>
                <a:ext cx="5023066" cy="6295661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78746" y="5169642"/>
              <a:ext cx="4048453" cy="1921377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7217540" y="3483161"/>
              <a:ext cx="1788705" cy="1175267"/>
              <a:chOff x="7217540" y="3483161"/>
              <a:chExt cx="1788705" cy="117526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217540" y="3483161"/>
                <a:ext cx="1788705" cy="117526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470427" y="1873256"/>
              <a:ext cx="1282931" cy="670823"/>
              <a:chOff x="7470427" y="1873256"/>
              <a:chExt cx="1282931" cy="670823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0740000">
                <a:off x="6828962" y="1646208"/>
                <a:ext cx="2565862" cy="1341646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740000">
                <a:off x="7470427" y="1873256"/>
                <a:ext cx="1282931" cy="670823"/>
              </a:xfrm>
              <a:prstGeom prst="rect">
                <a:avLst/>
              </a:prstGeom>
            </p:spPr>
          </p:pic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114795" y="986542"/>
            <a:ext cx="7637864" cy="19370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98505" y="-4031926"/>
            <a:ext cx="10300088" cy="18335193"/>
            <a:chOff x="3998505" y="-4031926"/>
            <a:chExt cx="10300088" cy="18335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123145" y="-13273492"/>
              <a:ext cx="20600175" cy="366703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998505" y="-403192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01536" y="3582489"/>
            <a:ext cx="10266667" cy="3101689"/>
            <a:chOff x="11601536" y="3582489"/>
            <a:chExt cx="10266667" cy="31016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601536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39843" y="4865072"/>
            <a:ext cx="7378176" cy="3408917"/>
            <a:chOff x="6939843" y="4865072"/>
            <a:chExt cx="7378176" cy="34089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39843" y="4865072"/>
              <a:ext cx="7378176" cy="34089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00248" y="446404"/>
            <a:ext cx="7651909" cy="2636325"/>
            <a:chOff x="9700248" y="446404"/>
            <a:chExt cx="7651909" cy="26363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00248" y="446404"/>
              <a:ext cx="7651909" cy="26363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860420" y="2707882"/>
            <a:ext cx="4234808" cy="5164670"/>
            <a:chOff x="2860420" y="2707882"/>
            <a:chExt cx="4234808" cy="516467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3015" y="125546"/>
              <a:ext cx="8469617" cy="10329341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60420" y="2707882"/>
              <a:ext cx="4234808" cy="516467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76953" y="5518139"/>
            <a:ext cx="3317439" cy="162161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437022" y="2425105"/>
            <a:ext cx="1081604" cy="565552"/>
            <a:chOff x="4437022" y="2425105"/>
            <a:chExt cx="1081604" cy="56555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920000">
              <a:off x="3896220" y="2233688"/>
              <a:ext cx="2163208" cy="1131105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920000">
              <a:off x="4437022" y="2425105"/>
              <a:ext cx="1081604" cy="5655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137067" y="2708857"/>
            <a:ext cx="4096947" cy="5134910"/>
            <a:chOff x="10137067" y="2708857"/>
            <a:chExt cx="4096947" cy="513491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88593" y="141402"/>
              <a:ext cx="8193895" cy="10269821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137067" y="2708857"/>
              <a:ext cx="4096947" cy="513491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461979" y="6073024"/>
            <a:ext cx="3221743" cy="110534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662344" y="2406404"/>
            <a:ext cx="1046393" cy="547141"/>
            <a:chOff x="11662344" y="2406404"/>
            <a:chExt cx="1046393" cy="54714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11139148" y="2221218"/>
              <a:ext cx="2092786" cy="1094283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800000">
              <a:off x="11662344" y="2406404"/>
              <a:ext cx="1046393" cy="54714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908923" y="3414111"/>
            <a:ext cx="2060152" cy="2060152"/>
            <a:chOff x="3908923" y="3414111"/>
            <a:chExt cx="2060152" cy="206015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08923" y="3414111"/>
              <a:ext cx="2060152" cy="206015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178305" y="3349624"/>
            <a:ext cx="2014472" cy="2014472"/>
            <a:chOff x="11178305" y="3349624"/>
            <a:chExt cx="2014472" cy="201447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178305" y="3349624"/>
              <a:ext cx="2014472" cy="201447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292705" y="1590010"/>
            <a:ext cx="10489540" cy="202233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98505" y="-4225436"/>
            <a:ext cx="10300088" cy="18335193"/>
            <a:chOff x="3998505" y="-4225436"/>
            <a:chExt cx="10300088" cy="18335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123145" y="-13467002"/>
              <a:ext cx="20600175" cy="366703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998505" y="-422543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31429" y="718448"/>
            <a:ext cx="8027991" cy="9370325"/>
            <a:chOff x="9131429" y="718448"/>
            <a:chExt cx="8027991" cy="93703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60000">
              <a:off x="9131429" y="718448"/>
              <a:ext cx="8027991" cy="93703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90476" y="644162"/>
            <a:ext cx="8027991" cy="9370325"/>
            <a:chOff x="8990476" y="644162"/>
            <a:chExt cx="8027991" cy="93703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300000">
              <a:off x="8990476" y="644162"/>
              <a:ext cx="8027991" cy="93703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84420" y="649108"/>
            <a:ext cx="8555269" cy="9370325"/>
            <a:chOff x="8184420" y="649108"/>
            <a:chExt cx="8555269" cy="93703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84420" y="649108"/>
              <a:ext cx="8555269" cy="93703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01536" y="3582489"/>
            <a:ext cx="10266667" cy="3101689"/>
            <a:chOff x="11601536" y="3582489"/>
            <a:chExt cx="10266667" cy="31016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1601536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628657" y="3389251"/>
            <a:ext cx="7558975" cy="5235366"/>
            <a:chOff x="8628657" y="3389251"/>
            <a:chExt cx="7558975" cy="523536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28657" y="3389251"/>
              <a:ext cx="7558975" cy="523536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77771" y="4944498"/>
            <a:ext cx="14273472" cy="4787950"/>
            <a:chOff x="2877771" y="4944498"/>
            <a:chExt cx="14273472" cy="478795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77771" y="4944498"/>
              <a:ext cx="14273472" cy="478795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64475" y="611012"/>
            <a:ext cx="12070929" cy="4158818"/>
            <a:chOff x="664475" y="611012"/>
            <a:chExt cx="12070929" cy="415881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4475" y="611012"/>
              <a:ext cx="12070929" cy="415881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428657" y="342857"/>
            <a:ext cx="901471" cy="1406788"/>
            <a:chOff x="8428657" y="342857"/>
            <a:chExt cx="901471" cy="140678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28657" y="342857"/>
              <a:ext cx="901471" cy="140678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57991" y="2358915"/>
            <a:ext cx="5839631" cy="783633"/>
            <a:chOff x="1657991" y="2358915"/>
            <a:chExt cx="5839631" cy="783633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657991" y="2358915"/>
              <a:ext cx="5839631" cy="756080"/>
              <a:chOff x="1657991" y="2358915"/>
              <a:chExt cx="5839631" cy="75608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57991" y="2358915"/>
                <a:ext cx="5839631" cy="756080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02878" y="2345583"/>
              <a:ext cx="4951040" cy="918279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679335" y="3538468"/>
            <a:ext cx="6155266" cy="494425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942763" y="1622030"/>
            <a:ext cx="3155975" cy="73008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877771" y="3942083"/>
            <a:ext cx="3228901" cy="3228901"/>
            <a:chOff x="2877771" y="3942083"/>
            <a:chExt cx="3228901" cy="322890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77771" y="3942083"/>
              <a:ext cx="3228901" cy="3228901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98505" y="-4225436"/>
            <a:ext cx="10300088" cy="18335193"/>
            <a:chOff x="3998505" y="-4225436"/>
            <a:chExt cx="10300088" cy="18335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123145" y="-13467002"/>
              <a:ext cx="20600175" cy="366703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998505" y="-422543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01536" y="3582489"/>
            <a:ext cx="10266667" cy="3101689"/>
            <a:chOff x="11601536" y="3582489"/>
            <a:chExt cx="10266667" cy="31016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601536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877771" y="4944498"/>
            <a:ext cx="14273472" cy="4787950"/>
            <a:chOff x="2877771" y="4944498"/>
            <a:chExt cx="14273472" cy="478795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77771" y="4944498"/>
              <a:ext cx="14273472" cy="47879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4475" y="611012"/>
            <a:ext cx="12070929" cy="4158818"/>
            <a:chOff x="664475" y="611012"/>
            <a:chExt cx="12070929" cy="41588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4475" y="611012"/>
              <a:ext cx="12070929" cy="41588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57991" y="2358915"/>
            <a:ext cx="5839631" cy="783633"/>
            <a:chOff x="1657991" y="2358915"/>
            <a:chExt cx="5839631" cy="78363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657991" y="2358915"/>
              <a:ext cx="5839631" cy="756080"/>
              <a:chOff x="1657991" y="2358915"/>
              <a:chExt cx="5839631" cy="75608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57991" y="2358915"/>
                <a:ext cx="5839631" cy="756080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02878" y="2345583"/>
              <a:ext cx="4951040" cy="91827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452612" y="3800674"/>
            <a:ext cx="1123790" cy="423773"/>
            <a:chOff x="9452612" y="3800674"/>
            <a:chExt cx="1123790" cy="42377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3020000">
              <a:off x="8890717" y="3657244"/>
              <a:ext cx="2247579" cy="847545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3020000">
              <a:off x="9452612" y="3800674"/>
              <a:ext cx="1123790" cy="42377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276459" y="3975878"/>
            <a:ext cx="4053200" cy="4062114"/>
            <a:chOff x="2276459" y="3975878"/>
            <a:chExt cx="4053200" cy="40621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7158" y="2098060"/>
              <a:ext cx="8106401" cy="8124228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76459" y="3975878"/>
              <a:ext cx="4053200" cy="40621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701531" y="7797354"/>
            <a:ext cx="1141251" cy="423773"/>
            <a:chOff x="5701531" y="7797354"/>
            <a:chExt cx="1141251" cy="42377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3020000">
              <a:off x="5130906" y="7653923"/>
              <a:ext cx="2282502" cy="847545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3020000">
              <a:off x="5701531" y="7797354"/>
              <a:ext cx="1141251" cy="42377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014507" y="4012561"/>
            <a:ext cx="4053200" cy="4062114"/>
            <a:chOff x="10014507" y="4012561"/>
            <a:chExt cx="4053200" cy="406211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95206" y="2134743"/>
              <a:ext cx="8106401" cy="8124228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14507" y="4012561"/>
              <a:ext cx="4053200" cy="40621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439579" y="7834037"/>
            <a:ext cx="1141251" cy="423773"/>
            <a:chOff x="13439579" y="7834037"/>
            <a:chExt cx="1141251" cy="42377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3020000">
              <a:off x="12868954" y="7690606"/>
              <a:ext cx="2282502" cy="847545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3020000">
              <a:off x="13439579" y="7834037"/>
              <a:ext cx="1141251" cy="42377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739611" y="3730196"/>
            <a:ext cx="1123790" cy="423773"/>
            <a:chOff x="1739611" y="3730196"/>
            <a:chExt cx="1123790" cy="42377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3020000">
              <a:off x="1177716" y="3586766"/>
              <a:ext cx="2247579" cy="847545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3020000">
              <a:off x="1739611" y="3730196"/>
              <a:ext cx="1123790" cy="423773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955" y="4275727"/>
            <a:ext cx="3385092" cy="33850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761" y="345517"/>
            <a:ext cx="17528192" cy="9594681"/>
            <a:chOff x="378761" y="345517"/>
            <a:chExt cx="17528192" cy="9594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761" y="345517"/>
              <a:ext cx="17528192" cy="9594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98505" y="-4225436"/>
            <a:ext cx="10300088" cy="18335193"/>
            <a:chOff x="3998505" y="-4225436"/>
            <a:chExt cx="10300088" cy="18335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123145" y="-13467002"/>
              <a:ext cx="20600175" cy="366703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998505" y="-4225436"/>
              <a:ext cx="10300088" cy="18335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01536" y="3582489"/>
            <a:ext cx="10266667" cy="3101689"/>
            <a:chOff x="11601536" y="3582489"/>
            <a:chExt cx="10266667" cy="31016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601536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582489" y="3582489"/>
            <a:ext cx="10266667" cy="3101689"/>
            <a:chOff x="-3582489" y="3582489"/>
            <a:chExt cx="10266667" cy="31016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3582489" y="3582489"/>
              <a:ext cx="10266667" cy="3101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877771" y="4944498"/>
            <a:ext cx="14273472" cy="4787950"/>
            <a:chOff x="2877771" y="4944498"/>
            <a:chExt cx="14273472" cy="478795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77771" y="4944498"/>
              <a:ext cx="14273472" cy="47879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4475" y="611012"/>
            <a:ext cx="12070929" cy="4158818"/>
            <a:chOff x="664475" y="611012"/>
            <a:chExt cx="12070929" cy="41588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4475" y="611012"/>
              <a:ext cx="12070929" cy="41588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57991" y="2358915"/>
            <a:ext cx="5839631" cy="783633"/>
            <a:chOff x="1657991" y="2358915"/>
            <a:chExt cx="5839631" cy="78363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657991" y="2358915"/>
              <a:ext cx="5839631" cy="756080"/>
              <a:chOff x="1657991" y="2358915"/>
              <a:chExt cx="5839631" cy="75608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57991" y="2358915"/>
                <a:ext cx="5839631" cy="756080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02878" y="2345583"/>
              <a:ext cx="4951040" cy="91827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103058" y="3326844"/>
            <a:ext cx="1123790" cy="423773"/>
            <a:chOff x="9452612" y="3800674"/>
            <a:chExt cx="1123790" cy="42377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3020000">
              <a:off x="8890717" y="3657244"/>
              <a:ext cx="2247579" cy="847545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3020000">
              <a:off x="9452612" y="3800674"/>
              <a:ext cx="1123790" cy="42377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16200000">
            <a:off x="16197124" y="2363823"/>
            <a:ext cx="2494218" cy="51494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36836" y="1028700"/>
            <a:ext cx="15948558" cy="10417808"/>
            <a:chOff x="8185183" y="3660603"/>
            <a:chExt cx="8106401" cy="812422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85183" y="3660603"/>
              <a:ext cx="8106401" cy="8124228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386831" y="5522716"/>
              <a:ext cx="4053200" cy="40621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854870" y="8277647"/>
            <a:ext cx="1141251" cy="423773"/>
            <a:chOff x="13439579" y="7834037"/>
            <a:chExt cx="1141251" cy="42377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3020000">
              <a:off x="12868954" y="7690606"/>
              <a:ext cx="2282502" cy="847545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3020000">
              <a:off x="13439579" y="7834037"/>
              <a:ext cx="1141251" cy="4237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50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사용자 지정</PresentationFormat>
  <Paragraphs>0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3</cp:revision>
  <dcterms:created xsi:type="dcterms:W3CDTF">2022-09-15T15:43:23Z</dcterms:created>
  <dcterms:modified xsi:type="dcterms:W3CDTF">2022-09-15T06:57:41Z</dcterms:modified>
</cp:coreProperties>
</file>